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8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25"/>
  </p:notesMasterIdLst>
  <p:sldIdLst>
    <p:sldId id="261" r:id="rId2"/>
    <p:sldId id="281" r:id="rId3"/>
    <p:sldId id="263" r:id="rId4"/>
    <p:sldId id="264" r:id="rId5"/>
    <p:sldId id="286" r:id="rId6"/>
    <p:sldId id="282" r:id="rId7"/>
    <p:sldId id="270" r:id="rId8"/>
    <p:sldId id="268" r:id="rId9"/>
    <p:sldId id="271" r:id="rId10"/>
    <p:sldId id="273" r:id="rId11"/>
    <p:sldId id="272" r:id="rId12"/>
    <p:sldId id="274" r:id="rId13"/>
    <p:sldId id="269" r:id="rId14"/>
    <p:sldId id="265" r:id="rId15"/>
    <p:sldId id="266" r:id="rId16"/>
    <p:sldId id="279" r:id="rId17"/>
    <p:sldId id="280" r:id="rId18"/>
    <p:sldId id="284" r:id="rId19"/>
    <p:sldId id="267" r:id="rId20"/>
    <p:sldId id="260" r:id="rId21"/>
    <p:sldId id="277" r:id="rId22"/>
    <p:sldId id="278" r:id="rId23"/>
    <p:sldId id="285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00FF00"/>
    <a:srgbClr val="FF3300"/>
    <a:srgbClr val="FF9900"/>
    <a:srgbClr val="0066FF"/>
    <a:srgbClr val="291AEC"/>
    <a:srgbClr val="FFFF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023" autoAdjust="0"/>
  </p:normalViewPr>
  <p:slideViewPr>
    <p:cSldViewPr>
      <p:cViewPr varScale="1">
        <p:scale>
          <a:sx n="63" d="100"/>
          <a:sy n="63" d="100"/>
        </p:scale>
        <p:origin x="1380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kumimoji="1"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kumimoji="1"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kumimoji="1"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kumimoji="1" sz="1200">
                <a:latin typeface="Arial" charset="0"/>
              </a:defRPr>
            </a:lvl1pPr>
          </a:lstStyle>
          <a:p>
            <a:fld id="{662545A7-55D4-411E-BFB1-66A9CC00A19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FE33D6-1593-4C2B-89A1-015FD4EB23D6}" type="slidenum">
              <a:rPr lang="en-US"/>
              <a:pPr/>
              <a:t>7</a:t>
            </a:fld>
            <a:endParaRPr 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F1C1BA-5A1A-44C3-A484-41E2CB02C347}" type="slidenum">
              <a:rPr lang="en-US"/>
              <a:pPr/>
              <a:t>8</a:t>
            </a:fld>
            <a:endParaRPr lang="en-US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6537C9-0226-4D30-83D7-0E3BA1D8DD4B}" type="slidenum">
              <a:rPr lang="en-US"/>
              <a:pPr/>
              <a:t>9</a:t>
            </a:fld>
            <a:endParaRPr lang="en-US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887B31-CAEB-4DD9-8843-80C464474E9A}" type="slidenum">
              <a:rPr lang="en-US"/>
              <a:pPr/>
              <a:t>10</a:t>
            </a:fld>
            <a:endParaRPr lang="en-US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68367F-CFAC-492A-BFF9-6AA6983C779E}" type="slidenum">
              <a:rPr lang="en-US"/>
              <a:pPr/>
              <a:t>11</a:t>
            </a:fld>
            <a:endParaRPr lang="en-US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66AA86-2F7C-4266-AA9B-3237CDFC0234}" type="slidenum">
              <a:rPr lang="en-US"/>
              <a:pPr/>
              <a:t>12</a:t>
            </a:fld>
            <a:endParaRPr 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DD0E26-DA3D-4341-9E7A-54AD7DFAD8D7}" type="slidenum">
              <a:rPr lang="en-US"/>
              <a:pPr/>
              <a:t>13</a:t>
            </a:fld>
            <a:endParaRPr lang="en-US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4AED8A-9439-4E72-A621-D6DDABF93149}" type="slidenum">
              <a:rPr lang="en-US"/>
              <a:pPr/>
              <a:t>19</a:t>
            </a:fld>
            <a:endParaRPr lang="en-US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330" name="Group 2"/>
          <p:cNvGrpSpPr>
            <a:grpSpLocks/>
          </p:cNvGrpSpPr>
          <p:nvPr/>
        </p:nvGrpSpPr>
        <p:grpSpPr bwMode="auto">
          <a:xfrm>
            <a:off x="2084388" y="296863"/>
            <a:ext cx="6823075" cy="5353050"/>
            <a:chOff x="1313" y="187"/>
            <a:chExt cx="4298" cy="3372"/>
          </a:xfrm>
        </p:grpSpPr>
        <p:grpSp>
          <p:nvGrpSpPr>
            <p:cNvPr id="99331" name="Group 3"/>
            <p:cNvGrpSpPr>
              <a:grpSpLocks/>
            </p:cNvGrpSpPr>
            <p:nvPr/>
          </p:nvGrpSpPr>
          <p:grpSpPr bwMode="auto">
            <a:xfrm>
              <a:off x="2194" y="601"/>
              <a:ext cx="596" cy="447"/>
              <a:chOff x="0" y="0"/>
              <a:chExt cx="768" cy="576"/>
            </a:xfrm>
          </p:grpSpPr>
          <p:sp>
            <p:nvSpPr>
              <p:cNvPr id="99332" name="Oval 4"/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33" name="Oval 5"/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5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9334" name="Group 6"/>
            <p:cNvGrpSpPr>
              <a:grpSpLocks/>
            </p:cNvGrpSpPr>
            <p:nvPr/>
          </p:nvGrpSpPr>
          <p:grpSpPr bwMode="auto">
            <a:xfrm>
              <a:off x="1313" y="187"/>
              <a:ext cx="4298" cy="3372"/>
              <a:chOff x="0" y="0"/>
              <a:chExt cx="5533" cy="4341"/>
            </a:xfrm>
          </p:grpSpPr>
          <p:grpSp>
            <p:nvGrpSpPr>
              <p:cNvPr id="99335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5470" cy="4341"/>
                <a:chOff x="0" y="0"/>
                <a:chExt cx="5470" cy="4341"/>
              </a:xfrm>
            </p:grpSpPr>
            <p:grpSp>
              <p:nvGrpSpPr>
                <p:cNvPr id="99336" name="Group 8"/>
                <p:cNvGrpSpPr>
                  <a:grpSpLocks/>
                </p:cNvGrpSpPr>
                <p:nvPr/>
              </p:nvGrpSpPr>
              <p:grpSpPr bwMode="auto">
                <a:xfrm>
                  <a:off x="1339" y="786"/>
                  <a:ext cx="2919" cy="2151"/>
                  <a:chOff x="1265" y="814"/>
                  <a:chExt cx="2919" cy="2151"/>
                </a:xfrm>
              </p:grpSpPr>
              <p:sp>
                <p:nvSpPr>
                  <p:cNvPr id="99337" name="Oval 9"/>
                  <p:cNvSpPr>
                    <a:spLocks noChangeArrowheads="1"/>
                  </p:cNvSpPr>
                  <p:nvPr/>
                </p:nvSpPr>
                <p:spPr bwMode="hidden">
                  <a:xfrm>
                    <a:off x="1265" y="814"/>
                    <a:ext cx="2919" cy="2151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bg2"/>
                      </a:gs>
                      <a:gs pos="100000">
                        <a:schemeClr val="bg1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9338" name="Oval 10"/>
                  <p:cNvSpPr>
                    <a:spLocks noChangeArrowheads="1"/>
                  </p:cNvSpPr>
                  <p:nvPr/>
                </p:nvSpPr>
                <p:spPr bwMode="hidden">
                  <a:xfrm>
                    <a:off x="2380" y="1601"/>
                    <a:ext cx="579" cy="406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bg2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9339" name="Group 11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5470" cy="4341"/>
                  <a:chOff x="0" y="0"/>
                  <a:chExt cx="5470" cy="4341"/>
                </a:xfrm>
              </p:grpSpPr>
              <p:grpSp>
                <p:nvGrpSpPr>
                  <p:cNvPr id="99340" name="Group 12"/>
                  <p:cNvGrpSpPr>
                    <a:grpSpLocks/>
                  </p:cNvGrpSpPr>
                  <p:nvPr/>
                </p:nvGrpSpPr>
                <p:grpSpPr bwMode="auto">
                  <a:xfrm>
                    <a:off x="3545" y="1502"/>
                    <a:ext cx="1258" cy="2327"/>
                    <a:chOff x="3471" y="1530"/>
                    <a:chExt cx="1258" cy="2327"/>
                  </a:xfrm>
                </p:grpSpPr>
                <p:sp>
                  <p:nvSpPr>
                    <p:cNvPr id="99341" name="Freeform 13"/>
                    <p:cNvSpPr>
                      <a:spLocks/>
                    </p:cNvSpPr>
                    <p:nvPr/>
                  </p:nvSpPr>
                  <p:spPr bwMode="hidden">
                    <a:xfrm rot="2711884">
                      <a:off x="2765" y="2236"/>
                      <a:ext cx="1724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9342" name="Freeform 14"/>
                    <p:cNvSpPr>
                      <a:spLocks/>
                    </p:cNvSpPr>
                    <p:nvPr/>
                  </p:nvSpPr>
                  <p:spPr bwMode="hidden">
                    <a:xfrm rot="2711884">
                      <a:off x="4021" y="3150"/>
                      <a:ext cx="925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99343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2938" y="1991"/>
                    <a:ext cx="2463" cy="1332"/>
                    <a:chOff x="2864" y="2019"/>
                    <a:chExt cx="2463" cy="1332"/>
                  </a:xfrm>
                </p:grpSpPr>
                <p:sp>
                  <p:nvSpPr>
                    <p:cNvPr id="99344" name="Freeform 16"/>
                    <p:cNvSpPr>
                      <a:spLocks/>
                    </p:cNvSpPr>
                    <p:nvPr/>
                  </p:nvSpPr>
                  <p:spPr bwMode="hidden">
                    <a:xfrm rot="2104081">
                      <a:off x="2864" y="2019"/>
                      <a:ext cx="1814" cy="347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9345" name="Freeform 17"/>
                    <p:cNvSpPr>
                      <a:spLocks/>
                    </p:cNvSpPr>
                    <p:nvPr/>
                  </p:nvSpPr>
                  <p:spPr bwMode="hidden">
                    <a:xfrm rot="2104081">
                      <a:off x="4353" y="2806"/>
                      <a:ext cx="974" cy="545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99346" name="Group 18"/>
                  <p:cNvGrpSpPr>
                    <a:grpSpLocks/>
                  </p:cNvGrpSpPr>
                  <p:nvPr/>
                </p:nvGrpSpPr>
                <p:grpSpPr bwMode="auto">
                  <a:xfrm>
                    <a:off x="2971" y="1804"/>
                    <a:ext cx="2477" cy="1064"/>
                    <a:chOff x="2897" y="1832"/>
                    <a:chExt cx="2477" cy="1064"/>
                  </a:xfrm>
                </p:grpSpPr>
                <p:sp>
                  <p:nvSpPr>
                    <p:cNvPr id="99347" name="Freeform 19"/>
                    <p:cNvSpPr>
                      <a:spLocks/>
                    </p:cNvSpPr>
                    <p:nvPr/>
                  </p:nvSpPr>
                  <p:spPr bwMode="hidden">
                    <a:xfrm rot="1582915">
                      <a:off x="2897" y="1832"/>
                      <a:ext cx="1736" cy="30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9348" name="Freeform 20"/>
                    <p:cNvSpPr>
                      <a:spLocks/>
                    </p:cNvSpPr>
                    <p:nvPr/>
                  </p:nvSpPr>
                  <p:spPr bwMode="hidden">
                    <a:xfrm rot="1582915">
                      <a:off x="4442" y="2420"/>
                      <a:ext cx="932" cy="47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99349" name="Group 21"/>
                  <p:cNvGrpSpPr>
                    <a:grpSpLocks/>
                  </p:cNvGrpSpPr>
                  <p:nvPr/>
                </p:nvGrpSpPr>
                <p:grpSpPr bwMode="auto">
                  <a:xfrm>
                    <a:off x="2998" y="1608"/>
                    <a:ext cx="2472" cy="927"/>
                    <a:chOff x="2924" y="1636"/>
                    <a:chExt cx="2472" cy="927"/>
                  </a:xfrm>
                </p:grpSpPr>
                <p:sp>
                  <p:nvSpPr>
                    <p:cNvPr id="99350" name="Freeform 22"/>
                    <p:cNvSpPr>
                      <a:spLocks/>
                    </p:cNvSpPr>
                    <p:nvPr/>
                  </p:nvSpPr>
                  <p:spPr bwMode="hidden">
                    <a:xfrm rot="1080363">
                      <a:off x="2924" y="1636"/>
                      <a:ext cx="1677" cy="33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9351" name="Freeform 23"/>
                    <p:cNvSpPr>
                      <a:spLocks/>
                    </p:cNvSpPr>
                    <p:nvPr/>
                  </p:nvSpPr>
                  <p:spPr bwMode="hidden">
                    <a:xfrm rot="1080363">
                      <a:off x="4495" y="2037"/>
                      <a:ext cx="901" cy="52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99352" name="Group 24"/>
                  <p:cNvGrpSpPr>
                    <a:grpSpLocks/>
                  </p:cNvGrpSpPr>
                  <p:nvPr/>
                </p:nvGrpSpPr>
                <p:grpSpPr bwMode="auto">
                  <a:xfrm>
                    <a:off x="3032" y="1386"/>
                    <a:ext cx="2342" cy="657"/>
                    <a:chOff x="2958" y="1414"/>
                    <a:chExt cx="2342" cy="657"/>
                  </a:xfrm>
                </p:grpSpPr>
                <p:sp>
                  <p:nvSpPr>
                    <p:cNvPr id="99353" name="Freeform 25"/>
                    <p:cNvSpPr>
                      <a:spLocks/>
                    </p:cNvSpPr>
                    <p:nvPr/>
                  </p:nvSpPr>
                  <p:spPr bwMode="hidden">
                    <a:xfrm rot="463793">
                      <a:off x="2958" y="1414"/>
                      <a:ext cx="1545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9354" name="Freeform 26"/>
                    <p:cNvSpPr>
                      <a:spLocks/>
                    </p:cNvSpPr>
                    <p:nvPr/>
                  </p:nvSpPr>
                  <p:spPr bwMode="hidden">
                    <a:xfrm rot="463793">
                      <a:off x="4470" y="1582"/>
                      <a:ext cx="830" cy="489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99355" name="Group 27"/>
                  <p:cNvGrpSpPr>
                    <a:grpSpLocks/>
                  </p:cNvGrpSpPr>
                  <p:nvPr/>
                </p:nvGrpSpPr>
                <p:grpSpPr bwMode="auto">
                  <a:xfrm>
                    <a:off x="3057" y="1241"/>
                    <a:ext cx="2150" cy="343"/>
                    <a:chOff x="2983" y="1269"/>
                    <a:chExt cx="2150" cy="343"/>
                  </a:xfrm>
                </p:grpSpPr>
                <p:sp>
                  <p:nvSpPr>
                    <p:cNvPr id="99356" name="Freeform 28"/>
                    <p:cNvSpPr>
                      <a:spLocks/>
                    </p:cNvSpPr>
                    <p:nvPr/>
                  </p:nvSpPr>
                  <p:spPr bwMode="hidden">
                    <a:xfrm rot="-84182">
                      <a:off x="2983" y="1289"/>
                      <a:ext cx="1404" cy="219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9357" name="Freeform 29"/>
                    <p:cNvSpPr>
                      <a:spLocks/>
                    </p:cNvSpPr>
                    <p:nvPr/>
                  </p:nvSpPr>
                  <p:spPr bwMode="hidden">
                    <a:xfrm rot="-84182">
                      <a:off x="4379" y="1269"/>
                      <a:ext cx="754" cy="343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99358" name="Group 30"/>
                  <p:cNvGrpSpPr>
                    <a:grpSpLocks/>
                  </p:cNvGrpSpPr>
                  <p:nvPr/>
                </p:nvGrpSpPr>
                <p:grpSpPr bwMode="auto">
                  <a:xfrm>
                    <a:off x="3012" y="889"/>
                    <a:ext cx="1879" cy="427"/>
                    <a:chOff x="2938" y="917"/>
                    <a:chExt cx="1879" cy="427"/>
                  </a:xfrm>
                </p:grpSpPr>
                <p:sp>
                  <p:nvSpPr>
                    <p:cNvPr id="99359" name="Freeform 31"/>
                    <p:cNvSpPr>
                      <a:spLocks/>
                    </p:cNvSpPr>
                    <p:nvPr/>
                  </p:nvSpPr>
                  <p:spPr bwMode="hidden">
                    <a:xfrm rot="-802576">
                      <a:off x="2938" y="1129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9360" name="Freeform 32"/>
                    <p:cNvSpPr>
                      <a:spLocks/>
                    </p:cNvSpPr>
                    <p:nvPr/>
                  </p:nvSpPr>
                  <p:spPr bwMode="hidden">
                    <a:xfrm rot="-802576">
                      <a:off x="4155" y="917"/>
                      <a:ext cx="662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99361" name="Group 33"/>
                  <p:cNvGrpSpPr>
                    <a:grpSpLocks/>
                  </p:cNvGrpSpPr>
                  <p:nvPr/>
                </p:nvGrpSpPr>
                <p:grpSpPr bwMode="auto">
                  <a:xfrm>
                    <a:off x="711" y="1625"/>
                    <a:ext cx="1257" cy="2326"/>
                    <a:chOff x="637" y="1653"/>
                    <a:chExt cx="1257" cy="2326"/>
                  </a:xfrm>
                </p:grpSpPr>
                <p:sp>
                  <p:nvSpPr>
                    <p:cNvPr id="99362" name="Freeform 34"/>
                    <p:cNvSpPr>
                      <a:spLocks/>
                    </p:cNvSpPr>
                    <p:nvPr/>
                  </p:nvSpPr>
                  <p:spPr bwMode="hidden">
                    <a:xfrm rot="18888116" flipH="1">
                      <a:off x="876" y="2359"/>
                      <a:ext cx="1724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9363" name="Freeform 35"/>
                    <p:cNvSpPr>
                      <a:spLocks/>
                    </p:cNvSpPr>
                    <p:nvPr/>
                  </p:nvSpPr>
                  <p:spPr bwMode="hidden">
                    <a:xfrm rot="18888116" flipH="1">
                      <a:off x="419" y="3272"/>
                      <a:ext cx="925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99364" name="Group 36"/>
                  <p:cNvGrpSpPr>
                    <a:grpSpLocks/>
                  </p:cNvGrpSpPr>
                  <p:nvPr/>
                </p:nvGrpSpPr>
                <p:grpSpPr bwMode="auto">
                  <a:xfrm>
                    <a:off x="69" y="2168"/>
                    <a:ext cx="2463" cy="1332"/>
                    <a:chOff x="-5" y="2196"/>
                    <a:chExt cx="2463" cy="1332"/>
                  </a:xfrm>
                </p:grpSpPr>
                <p:sp>
                  <p:nvSpPr>
                    <p:cNvPr id="99365" name="Freeform 37"/>
                    <p:cNvSpPr>
                      <a:spLocks/>
                    </p:cNvSpPr>
                    <p:nvPr/>
                  </p:nvSpPr>
                  <p:spPr bwMode="hidden">
                    <a:xfrm rot="19495919" flipH="1">
                      <a:off x="644" y="2196"/>
                      <a:ext cx="1814" cy="347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9366" name="Freeform 38"/>
                    <p:cNvSpPr>
                      <a:spLocks/>
                    </p:cNvSpPr>
                    <p:nvPr/>
                  </p:nvSpPr>
                  <p:spPr bwMode="hidden">
                    <a:xfrm rot="19495919" flipH="1">
                      <a:off x="-5" y="2983"/>
                      <a:ext cx="974" cy="545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99367" name="Group 39"/>
                  <p:cNvGrpSpPr>
                    <a:grpSpLocks/>
                  </p:cNvGrpSpPr>
                  <p:nvPr/>
                </p:nvGrpSpPr>
                <p:grpSpPr bwMode="auto">
                  <a:xfrm>
                    <a:off x="22" y="1981"/>
                    <a:ext cx="2477" cy="1064"/>
                    <a:chOff x="-52" y="2009"/>
                    <a:chExt cx="2477" cy="1064"/>
                  </a:xfrm>
                </p:grpSpPr>
                <p:sp>
                  <p:nvSpPr>
                    <p:cNvPr id="99368" name="Freeform 40"/>
                    <p:cNvSpPr>
                      <a:spLocks/>
                    </p:cNvSpPr>
                    <p:nvPr/>
                  </p:nvSpPr>
                  <p:spPr bwMode="hidden">
                    <a:xfrm rot="20017085" flipH="1">
                      <a:off x="689" y="2009"/>
                      <a:ext cx="1736" cy="30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9369" name="Freeform 41"/>
                    <p:cNvSpPr>
                      <a:spLocks/>
                    </p:cNvSpPr>
                    <p:nvPr/>
                  </p:nvSpPr>
                  <p:spPr bwMode="hidden">
                    <a:xfrm rot="20017085" flipH="1">
                      <a:off x="-52" y="2597"/>
                      <a:ext cx="932" cy="47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99370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0" y="1785"/>
                    <a:ext cx="2472" cy="927"/>
                    <a:chOff x="-74" y="1813"/>
                    <a:chExt cx="2472" cy="927"/>
                  </a:xfrm>
                </p:grpSpPr>
                <p:sp>
                  <p:nvSpPr>
                    <p:cNvPr id="99371" name="Freeform 43"/>
                    <p:cNvSpPr>
                      <a:spLocks/>
                    </p:cNvSpPr>
                    <p:nvPr/>
                  </p:nvSpPr>
                  <p:spPr bwMode="hidden">
                    <a:xfrm rot="20519637" flipH="1">
                      <a:off x="721" y="1813"/>
                      <a:ext cx="1677" cy="33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9372" name="Freeform 44"/>
                    <p:cNvSpPr>
                      <a:spLocks/>
                    </p:cNvSpPr>
                    <p:nvPr/>
                  </p:nvSpPr>
                  <p:spPr bwMode="hidden">
                    <a:xfrm rot="20519637" flipH="1">
                      <a:off x="-74" y="2214"/>
                      <a:ext cx="901" cy="52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99373" name="Group 45"/>
                  <p:cNvGrpSpPr>
                    <a:grpSpLocks/>
                  </p:cNvGrpSpPr>
                  <p:nvPr/>
                </p:nvGrpSpPr>
                <p:grpSpPr bwMode="auto">
                  <a:xfrm>
                    <a:off x="96" y="1563"/>
                    <a:ext cx="2342" cy="657"/>
                    <a:chOff x="22" y="1591"/>
                    <a:chExt cx="2342" cy="657"/>
                  </a:xfrm>
                </p:grpSpPr>
                <p:sp>
                  <p:nvSpPr>
                    <p:cNvPr id="99374" name="Freeform 46"/>
                    <p:cNvSpPr>
                      <a:spLocks/>
                    </p:cNvSpPr>
                    <p:nvPr/>
                  </p:nvSpPr>
                  <p:spPr bwMode="hidden">
                    <a:xfrm rot="21136207" flipH="1">
                      <a:off x="819" y="1591"/>
                      <a:ext cx="1545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9375" name="Freeform 47"/>
                    <p:cNvSpPr>
                      <a:spLocks/>
                    </p:cNvSpPr>
                    <p:nvPr/>
                  </p:nvSpPr>
                  <p:spPr bwMode="hidden">
                    <a:xfrm rot="21136207" flipH="1">
                      <a:off x="22" y="1759"/>
                      <a:ext cx="830" cy="489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99376" name="Group 48"/>
                  <p:cNvGrpSpPr>
                    <a:grpSpLocks/>
                  </p:cNvGrpSpPr>
                  <p:nvPr/>
                </p:nvGrpSpPr>
                <p:grpSpPr bwMode="auto">
                  <a:xfrm>
                    <a:off x="263" y="1418"/>
                    <a:ext cx="2150" cy="343"/>
                    <a:chOff x="189" y="1446"/>
                    <a:chExt cx="2150" cy="343"/>
                  </a:xfrm>
                </p:grpSpPr>
                <p:sp>
                  <p:nvSpPr>
                    <p:cNvPr id="99377" name="Freeform 49"/>
                    <p:cNvSpPr>
                      <a:spLocks/>
                    </p:cNvSpPr>
                    <p:nvPr/>
                  </p:nvSpPr>
                  <p:spPr bwMode="hidden">
                    <a:xfrm rot="84182" flipH="1">
                      <a:off x="935" y="1466"/>
                      <a:ext cx="1404" cy="219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9378" name="Freeform 50"/>
                    <p:cNvSpPr>
                      <a:spLocks/>
                    </p:cNvSpPr>
                    <p:nvPr/>
                  </p:nvSpPr>
                  <p:spPr bwMode="hidden">
                    <a:xfrm rot="84182" flipH="1">
                      <a:off x="189" y="1446"/>
                      <a:ext cx="754" cy="343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99379" name="Group 51"/>
                  <p:cNvGrpSpPr>
                    <a:grpSpLocks/>
                  </p:cNvGrpSpPr>
                  <p:nvPr/>
                </p:nvGrpSpPr>
                <p:grpSpPr bwMode="auto">
                  <a:xfrm>
                    <a:off x="579" y="1066"/>
                    <a:ext cx="1879" cy="427"/>
                    <a:chOff x="505" y="1094"/>
                    <a:chExt cx="1879" cy="427"/>
                  </a:xfrm>
                </p:grpSpPr>
                <p:sp>
                  <p:nvSpPr>
                    <p:cNvPr id="99380" name="Freeform 52"/>
                    <p:cNvSpPr>
                      <a:spLocks/>
                    </p:cNvSpPr>
                    <p:nvPr/>
                  </p:nvSpPr>
                  <p:spPr bwMode="hidden">
                    <a:xfrm rot="802576" flipH="1">
                      <a:off x="1151" y="1306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9381" name="Freeform 53"/>
                    <p:cNvSpPr>
                      <a:spLocks/>
                    </p:cNvSpPr>
                    <p:nvPr/>
                  </p:nvSpPr>
                  <p:spPr bwMode="hidden">
                    <a:xfrm rot="802576" flipH="1">
                      <a:off x="505" y="1094"/>
                      <a:ext cx="662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99382" name="Group 54"/>
                  <p:cNvGrpSpPr>
                    <a:grpSpLocks/>
                  </p:cNvGrpSpPr>
                  <p:nvPr/>
                </p:nvGrpSpPr>
                <p:grpSpPr bwMode="auto">
                  <a:xfrm>
                    <a:off x="690" y="871"/>
                    <a:ext cx="1850" cy="554"/>
                    <a:chOff x="616" y="899"/>
                    <a:chExt cx="1850" cy="554"/>
                  </a:xfrm>
                </p:grpSpPr>
                <p:sp>
                  <p:nvSpPr>
                    <p:cNvPr id="99383" name="Freeform 55"/>
                    <p:cNvSpPr>
                      <a:spLocks/>
                    </p:cNvSpPr>
                    <p:nvPr/>
                  </p:nvSpPr>
                  <p:spPr bwMode="hidden">
                    <a:xfrm rot="1277471" flipH="1">
                      <a:off x="1233" y="1238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9384" name="Freeform 56"/>
                    <p:cNvSpPr>
                      <a:spLocks/>
                    </p:cNvSpPr>
                    <p:nvPr/>
                  </p:nvSpPr>
                  <p:spPr bwMode="hidden">
                    <a:xfrm rot="1277471" flipH="1">
                      <a:off x="616" y="899"/>
                      <a:ext cx="662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99385" name="Group 57"/>
                  <p:cNvGrpSpPr>
                    <a:grpSpLocks/>
                  </p:cNvGrpSpPr>
                  <p:nvPr/>
                </p:nvGrpSpPr>
                <p:grpSpPr bwMode="auto">
                  <a:xfrm>
                    <a:off x="911" y="589"/>
                    <a:ext cx="1767" cy="743"/>
                    <a:chOff x="911" y="589"/>
                    <a:chExt cx="1767" cy="743"/>
                  </a:xfrm>
                </p:grpSpPr>
                <p:sp>
                  <p:nvSpPr>
                    <p:cNvPr id="99386" name="Freeform 58"/>
                    <p:cNvSpPr>
                      <a:spLocks/>
                    </p:cNvSpPr>
                    <p:nvPr/>
                  </p:nvSpPr>
                  <p:spPr bwMode="hidden">
                    <a:xfrm rot="2028410" flipH="1">
                      <a:off x="1445" y="1117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9387" name="Freeform 59"/>
                    <p:cNvSpPr>
                      <a:spLocks/>
                    </p:cNvSpPr>
                    <p:nvPr/>
                  </p:nvSpPr>
                  <p:spPr bwMode="hidden">
                    <a:xfrm rot="2028410" flipH="1">
                      <a:off x="911" y="589"/>
                      <a:ext cx="662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99388" name="Group 60"/>
                  <p:cNvGrpSpPr>
                    <a:grpSpLocks/>
                  </p:cNvGrpSpPr>
                  <p:nvPr/>
                </p:nvGrpSpPr>
                <p:grpSpPr bwMode="auto">
                  <a:xfrm>
                    <a:off x="1120" y="300"/>
                    <a:ext cx="1693" cy="892"/>
                    <a:chOff x="1120" y="300"/>
                    <a:chExt cx="1693" cy="892"/>
                  </a:xfrm>
                </p:grpSpPr>
                <p:sp>
                  <p:nvSpPr>
                    <p:cNvPr id="99389" name="Freeform 61"/>
                    <p:cNvSpPr>
                      <a:spLocks/>
                    </p:cNvSpPr>
                    <p:nvPr/>
                  </p:nvSpPr>
                  <p:spPr bwMode="hidden">
                    <a:xfrm rot="2664424" flipH="1">
                      <a:off x="1562" y="977"/>
                      <a:ext cx="1251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9390" name="Freeform 62"/>
                    <p:cNvSpPr>
                      <a:spLocks/>
                    </p:cNvSpPr>
                    <p:nvPr/>
                  </p:nvSpPr>
                  <p:spPr bwMode="hidden">
                    <a:xfrm rot="2664424" flipH="1">
                      <a:off x="1120" y="300"/>
                      <a:ext cx="672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99391" name="Group 63"/>
                  <p:cNvGrpSpPr>
                    <a:grpSpLocks/>
                  </p:cNvGrpSpPr>
                  <p:nvPr/>
                </p:nvGrpSpPr>
                <p:grpSpPr bwMode="auto">
                  <a:xfrm>
                    <a:off x="1707" y="76"/>
                    <a:ext cx="778" cy="1512"/>
                    <a:chOff x="1633" y="104"/>
                    <a:chExt cx="778" cy="1512"/>
                  </a:xfrm>
                </p:grpSpPr>
                <p:sp>
                  <p:nvSpPr>
                    <p:cNvPr id="99392" name="Freeform 64"/>
                    <p:cNvSpPr>
                      <a:spLocks/>
                    </p:cNvSpPr>
                    <p:nvPr/>
                  </p:nvSpPr>
                  <p:spPr bwMode="hidden">
                    <a:xfrm rot="3473776" flipH="1">
                      <a:off x="1754" y="958"/>
                      <a:ext cx="1100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9393" name="Freeform 65"/>
                    <p:cNvSpPr>
                      <a:spLocks/>
                    </p:cNvSpPr>
                    <p:nvPr/>
                  </p:nvSpPr>
                  <p:spPr bwMode="hidden">
                    <a:xfrm rot="3473776" flipH="1">
                      <a:off x="1506" y="231"/>
                      <a:ext cx="591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99394" name="Group 66"/>
                  <p:cNvGrpSpPr>
                    <a:grpSpLocks/>
                  </p:cNvGrpSpPr>
                  <p:nvPr/>
                </p:nvGrpSpPr>
                <p:grpSpPr bwMode="auto">
                  <a:xfrm>
                    <a:off x="2009" y="0"/>
                    <a:ext cx="634" cy="1534"/>
                    <a:chOff x="1935" y="28"/>
                    <a:chExt cx="634" cy="1534"/>
                  </a:xfrm>
                </p:grpSpPr>
                <p:sp>
                  <p:nvSpPr>
                    <p:cNvPr id="99395" name="Freeform 67"/>
                    <p:cNvSpPr>
                      <a:spLocks/>
                    </p:cNvSpPr>
                    <p:nvPr/>
                  </p:nvSpPr>
                  <p:spPr bwMode="hidden">
                    <a:xfrm rot="4126480" flipH="1">
                      <a:off x="1931" y="924"/>
                      <a:ext cx="1061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9396" name="Freeform 68"/>
                    <p:cNvSpPr>
                      <a:spLocks/>
                    </p:cNvSpPr>
                    <p:nvPr/>
                  </p:nvSpPr>
                  <p:spPr bwMode="hidden">
                    <a:xfrm rot="4126480" flipH="1">
                      <a:off x="1819" y="144"/>
                      <a:ext cx="570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99397" name="Group 69"/>
                  <p:cNvGrpSpPr>
                    <a:grpSpLocks/>
                  </p:cNvGrpSpPr>
                  <p:nvPr/>
                </p:nvGrpSpPr>
                <p:grpSpPr bwMode="auto">
                  <a:xfrm>
                    <a:off x="2896" y="644"/>
                    <a:ext cx="1845" cy="566"/>
                    <a:chOff x="2822" y="672"/>
                    <a:chExt cx="1845" cy="566"/>
                  </a:xfrm>
                </p:grpSpPr>
                <p:sp>
                  <p:nvSpPr>
                    <p:cNvPr id="99398" name="Freeform 70"/>
                    <p:cNvSpPr>
                      <a:spLocks/>
                    </p:cNvSpPr>
                    <p:nvPr/>
                  </p:nvSpPr>
                  <p:spPr bwMode="hidden">
                    <a:xfrm rot="-1325434">
                      <a:off x="2822" y="1023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9399" name="Freeform 71"/>
                    <p:cNvSpPr>
                      <a:spLocks/>
                    </p:cNvSpPr>
                    <p:nvPr/>
                  </p:nvSpPr>
                  <p:spPr bwMode="hidden">
                    <a:xfrm rot="-1325434">
                      <a:off x="4005" y="672"/>
                      <a:ext cx="662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99400" name="Group 72"/>
                  <p:cNvGrpSpPr>
                    <a:grpSpLocks/>
                  </p:cNvGrpSpPr>
                  <p:nvPr/>
                </p:nvGrpSpPr>
                <p:grpSpPr bwMode="auto">
                  <a:xfrm>
                    <a:off x="2757" y="417"/>
                    <a:ext cx="1781" cy="717"/>
                    <a:chOff x="2683" y="445"/>
                    <a:chExt cx="1781" cy="717"/>
                  </a:xfrm>
                </p:grpSpPr>
                <p:sp>
                  <p:nvSpPr>
                    <p:cNvPr id="99401" name="Freeform 73"/>
                    <p:cNvSpPr>
                      <a:spLocks/>
                    </p:cNvSpPr>
                    <p:nvPr/>
                  </p:nvSpPr>
                  <p:spPr bwMode="hidden">
                    <a:xfrm rot="-1921064">
                      <a:off x="2683" y="947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9402" name="Freeform 74"/>
                    <p:cNvSpPr>
                      <a:spLocks/>
                    </p:cNvSpPr>
                    <p:nvPr/>
                  </p:nvSpPr>
                  <p:spPr bwMode="hidden">
                    <a:xfrm rot="-1921064">
                      <a:off x="3802" y="445"/>
                      <a:ext cx="662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99403" name="Freeform 75"/>
                  <p:cNvSpPr>
                    <a:spLocks/>
                  </p:cNvSpPr>
                  <p:nvPr/>
                </p:nvSpPr>
                <p:spPr bwMode="hidden">
                  <a:xfrm rot="4578755" flipH="1">
                    <a:off x="2175" y="949"/>
                    <a:ext cx="1027" cy="14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9404" name="Freeform 76"/>
                  <p:cNvSpPr>
                    <a:spLocks/>
                  </p:cNvSpPr>
                  <p:nvPr/>
                </p:nvSpPr>
                <p:spPr bwMode="hidden">
                  <a:xfrm rot="4578755" flipH="1">
                    <a:off x="2199" y="196"/>
                    <a:ext cx="552" cy="22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99405" name="Group 77"/>
                  <p:cNvGrpSpPr>
                    <a:grpSpLocks/>
                  </p:cNvGrpSpPr>
                  <p:nvPr/>
                </p:nvGrpSpPr>
                <p:grpSpPr bwMode="auto">
                  <a:xfrm>
                    <a:off x="2874" y="13"/>
                    <a:ext cx="640" cy="1520"/>
                    <a:chOff x="2800" y="41"/>
                    <a:chExt cx="640" cy="1520"/>
                  </a:xfrm>
                </p:grpSpPr>
                <p:sp>
                  <p:nvSpPr>
                    <p:cNvPr id="99406" name="Freeform 78"/>
                    <p:cNvSpPr>
                      <a:spLocks/>
                    </p:cNvSpPr>
                    <p:nvPr/>
                  </p:nvSpPr>
                  <p:spPr bwMode="hidden">
                    <a:xfrm rot="-3857755">
                      <a:off x="2361" y="938"/>
                      <a:ext cx="1062" cy="18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9407" name="Freeform 79"/>
                    <p:cNvSpPr>
                      <a:spLocks/>
                    </p:cNvSpPr>
                    <p:nvPr/>
                  </p:nvSpPr>
                  <p:spPr bwMode="hidden">
                    <a:xfrm rot="-3857755">
                      <a:off x="3011" y="181"/>
                      <a:ext cx="570" cy="289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99408" name="Group 80"/>
                  <p:cNvGrpSpPr>
                    <a:grpSpLocks/>
                  </p:cNvGrpSpPr>
                  <p:nvPr/>
                </p:nvGrpSpPr>
                <p:grpSpPr bwMode="auto">
                  <a:xfrm>
                    <a:off x="3008" y="135"/>
                    <a:ext cx="1017" cy="1464"/>
                    <a:chOff x="2934" y="163"/>
                    <a:chExt cx="1017" cy="1464"/>
                  </a:xfrm>
                </p:grpSpPr>
                <p:sp>
                  <p:nvSpPr>
                    <p:cNvPr id="99409" name="Freeform 81"/>
                    <p:cNvSpPr>
                      <a:spLocks/>
                    </p:cNvSpPr>
                    <p:nvPr/>
                  </p:nvSpPr>
                  <p:spPr bwMode="hidden">
                    <a:xfrm rot="-2777260">
                      <a:off x="2491" y="915"/>
                      <a:ext cx="1155" cy="27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9410" name="Freeform 82"/>
                    <p:cNvSpPr>
                      <a:spLocks/>
                    </p:cNvSpPr>
                    <p:nvPr/>
                  </p:nvSpPr>
                  <p:spPr bwMode="hidden">
                    <a:xfrm rot="-2777260">
                      <a:off x="3430" y="261"/>
                      <a:ext cx="620" cy="423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99411" name="Group 83"/>
                  <p:cNvGrpSpPr>
                    <a:grpSpLocks/>
                  </p:cNvGrpSpPr>
                  <p:nvPr/>
                </p:nvGrpSpPr>
                <p:grpSpPr bwMode="auto">
                  <a:xfrm>
                    <a:off x="2804" y="4"/>
                    <a:ext cx="243" cy="1448"/>
                    <a:chOff x="2730" y="32"/>
                    <a:chExt cx="243" cy="1448"/>
                  </a:xfrm>
                </p:grpSpPr>
                <p:sp>
                  <p:nvSpPr>
                    <p:cNvPr id="99412" name="Freeform 84"/>
                    <p:cNvSpPr>
                      <a:spLocks/>
                    </p:cNvSpPr>
                    <p:nvPr/>
                  </p:nvSpPr>
                  <p:spPr bwMode="hidden">
                    <a:xfrm rot="-4903748">
                      <a:off x="2296" y="960"/>
                      <a:ext cx="954" cy="8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9413" name="Freeform 85"/>
                    <p:cNvSpPr>
                      <a:spLocks/>
                    </p:cNvSpPr>
                    <p:nvPr/>
                  </p:nvSpPr>
                  <p:spPr bwMode="hidden">
                    <a:xfrm rot="-4903748">
                      <a:off x="2650" y="220"/>
                      <a:ext cx="512" cy="135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99414" name="Group 86"/>
                  <p:cNvGrpSpPr>
                    <a:grpSpLocks/>
                  </p:cNvGrpSpPr>
                  <p:nvPr/>
                </p:nvGrpSpPr>
                <p:grpSpPr bwMode="auto">
                  <a:xfrm>
                    <a:off x="1017" y="1741"/>
                    <a:ext cx="1085" cy="2450"/>
                    <a:chOff x="943" y="1769"/>
                    <a:chExt cx="1085" cy="2450"/>
                  </a:xfrm>
                </p:grpSpPr>
                <p:sp>
                  <p:nvSpPr>
                    <p:cNvPr id="99415" name="Freeform 87"/>
                    <p:cNvSpPr>
                      <a:spLocks/>
                    </p:cNvSpPr>
                    <p:nvPr/>
                  </p:nvSpPr>
                  <p:spPr bwMode="hidden">
                    <a:xfrm rot="18335692" flipH="1">
                      <a:off x="1010" y="2475"/>
                      <a:ext cx="1724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9416" name="Freeform 88"/>
                    <p:cNvSpPr>
                      <a:spLocks/>
                    </p:cNvSpPr>
                    <p:nvPr/>
                  </p:nvSpPr>
                  <p:spPr bwMode="hidden">
                    <a:xfrm rot="18335692" flipH="1">
                      <a:off x="725" y="3512"/>
                      <a:ext cx="925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99417" name="Group 89"/>
                  <p:cNvGrpSpPr>
                    <a:grpSpLocks/>
                  </p:cNvGrpSpPr>
                  <p:nvPr/>
                </p:nvGrpSpPr>
                <p:grpSpPr bwMode="auto">
                  <a:xfrm>
                    <a:off x="1529" y="1908"/>
                    <a:ext cx="766" cy="2373"/>
                    <a:chOff x="1455" y="1936"/>
                    <a:chExt cx="766" cy="2373"/>
                  </a:xfrm>
                </p:grpSpPr>
                <p:sp>
                  <p:nvSpPr>
                    <p:cNvPr id="99418" name="Freeform 90"/>
                    <p:cNvSpPr>
                      <a:spLocks/>
                    </p:cNvSpPr>
                    <p:nvPr/>
                  </p:nvSpPr>
                  <p:spPr bwMode="hidden">
                    <a:xfrm rot="17542885" flipH="1">
                      <a:off x="1267" y="2578"/>
                      <a:ext cx="1595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9419" name="Freeform 91"/>
                    <p:cNvSpPr>
                      <a:spLocks/>
                    </p:cNvSpPr>
                    <p:nvPr/>
                  </p:nvSpPr>
                  <p:spPr bwMode="hidden">
                    <a:xfrm rot="17542885" flipH="1">
                      <a:off x="1272" y="3636"/>
                      <a:ext cx="856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99420" name="Group 92"/>
                  <p:cNvGrpSpPr>
                    <a:grpSpLocks/>
                  </p:cNvGrpSpPr>
                  <p:nvPr/>
                </p:nvGrpSpPr>
                <p:grpSpPr bwMode="auto">
                  <a:xfrm rot="88588">
                    <a:off x="2061" y="1962"/>
                    <a:ext cx="459" cy="2329"/>
                    <a:chOff x="1956" y="1990"/>
                    <a:chExt cx="492" cy="2604"/>
                  </a:xfrm>
                </p:grpSpPr>
                <p:sp>
                  <p:nvSpPr>
                    <p:cNvPr id="99421" name="Freeform 93"/>
                    <p:cNvSpPr>
                      <a:spLocks/>
                    </p:cNvSpPr>
                    <p:nvPr/>
                  </p:nvSpPr>
                  <p:spPr bwMode="hidden">
                    <a:xfrm rot="16782062" flipH="1">
                      <a:off x="1442" y="2695"/>
                      <a:ext cx="1711" cy="301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9422" name="Freeform 94"/>
                    <p:cNvSpPr>
                      <a:spLocks/>
                    </p:cNvSpPr>
                    <p:nvPr/>
                  </p:nvSpPr>
                  <p:spPr bwMode="hidden">
                    <a:xfrm rot="16782062" flipH="1">
                      <a:off x="1734" y="3898"/>
                      <a:ext cx="918" cy="473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99423" name="Group 95"/>
                  <p:cNvGrpSpPr>
                    <a:grpSpLocks/>
                  </p:cNvGrpSpPr>
                  <p:nvPr/>
                </p:nvGrpSpPr>
                <p:grpSpPr bwMode="auto">
                  <a:xfrm>
                    <a:off x="3408" y="1689"/>
                    <a:ext cx="1125" cy="2426"/>
                    <a:chOff x="3334" y="1717"/>
                    <a:chExt cx="1125" cy="2426"/>
                  </a:xfrm>
                </p:grpSpPr>
                <p:sp>
                  <p:nvSpPr>
                    <p:cNvPr id="99424" name="Freeform 96"/>
                    <p:cNvSpPr>
                      <a:spLocks/>
                    </p:cNvSpPr>
                    <p:nvPr/>
                  </p:nvSpPr>
                  <p:spPr bwMode="hidden">
                    <a:xfrm rot="3144576">
                      <a:off x="2628" y="2423"/>
                      <a:ext cx="1724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9425" name="Freeform 97"/>
                    <p:cNvSpPr>
                      <a:spLocks/>
                    </p:cNvSpPr>
                    <p:nvPr/>
                  </p:nvSpPr>
                  <p:spPr bwMode="hidden">
                    <a:xfrm rot="3144576">
                      <a:off x="3751" y="3436"/>
                      <a:ext cx="925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99426" name="Group 98"/>
                  <p:cNvGrpSpPr>
                    <a:grpSpLocks/>
                  </p:cNvGrpSpPr>
                  <p:nvPr/>
                </p:nvGrpSpPr>
                <p:grpSpPr bwMode="auto">
                  <a:xfrm>
                    <a:off x="3255" y="1838"/>
                    <a:ext cx="883" cy="2426"/>
                    <a:chOff x="3181" y="1866"/>
                    <a:chExt cx="883" cy="2426"/>
                  </a:xfrm>
                </p:grpSpPr>
                <p:sp>
                  <p:nvSpPr>
                    <p:cNvPr id="99427" name="Freeform 99"/>
                    <p:cNvSpPr>
                      <a:spLocks/>
                    </p:cNvSpPr>
                    <p:nvPr/>
                  </p:nvSpPr>
                  <p:spPr bwMode="hidden">
                    <a:xfrm rot="3745735">
                      <a:off x="2506" y="2541"/>
                      <a:ext cx="1650" cy="299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9428" name="Freeform 100"/>
                    <p:cNvSpPr>
                      <a:spLocks/>
                    </p:cNvSpPr>
                    <p:nvPr/>
                  </p:nvSpPr>
                  <p:spPr bwMode="hidden">
                    <a:xfrm rot="3745735">
                      <a:off x="3387" y="3615"/>
                      <a:ext cx="885" cy="469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99429" name="Group 101"/>
                  <p:cNvGrpSpPr>
                    <a:grpSpLocks/>
                  </p:cNvGrpSpPr>
                  <p:nvPr/>
                </p:nvGrpSpPr>
                <p:grpSpPr bwMode="auto">
                  <a:xfrm>
                    <a:off x="3080" y="1955"/>
                    <a:ext cx="619" cy="2386"/>
                    <a:chOff x="3006" y="1983"/>
                    <a:chExt cx="619" cy="2386"/>
                  </a:xfrm>
                </p:grpSpPr>
                <p:sp>
                  <p:nvSpPr>
                    <p:cNvPr id="99430" name="Freeform 102"/>
                    <p:cNvSpPr>
                      <a:spLocks/>
                    </p:cNvSpPr>
                    <p:nvPr/>
                  </p:nvSpPr>
                  <p:spPr bwMode="hidden">
                    <a:xfrm rot="4286818">
                      <a:off x="2328" y="2661"/>
                      <a:ext cx="1601" cy="24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9431" name="Freeform 103"/>
                    <p:cNvSpPr>
                      <a:spLocks/>
                    </p:cNvSpPr>
                    <p:nvPr/>
                  </p:nvSpPr>
                  <p:spPr bwMode="hidden">
                    <a:xfrm rot="4286818">
                      <a:off x="3002" y="3747"/>
                      <a:ext cx="859" cy="38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99432" name="Group 104"/>
                  <p:cNvGrpSpPr>
                    <a:grpSpLocks/>
                  </p:cNvGrpSpPr>
                  <p:nvPr/>
                </p:nvGrpSpPr>
                <p:grpSpPr bwMode="auto">
                  <a:xfrm>
                    <a:off x="2893" y="2073"/>
                    <a:ext cx="405" cy="2219"/>
                    <a:chOff x="2819" y="2101"/>
                    <a:chExt cx="405" cy="2219"/>
                  </a:xfrm>
                </p:grpSpPr>
                <p:sp>
                  <p:nvSpPr>
                    <p:cNvPr id="99433" name="Freeform 105"/>
                    <p:cNvSpPr>
                      <a:spLocks/>
                    </p:cNvSpPr>
                    <p:nvPr/>
                  </p:nvSpPr>
                  <p:spPr bwMode="hidden">
                    <a:xfrm rot="4898956">
                      <a:off x="2206" y="2714"/>
                      <a:ext cx="1471" cy="24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9434" name="Freeform 106"/>
                    <p:cNvSpPr>
                      <a:spLocks/>
                    </p:cNvSpPr>
                    <p:nvPr/>
                  </p:nvSpPr>
                  <p:spPr bwMode="hidden">
                    <a:xfrm rot="4898956">
                      <a:off x="2636" y="3732"/>
                      <a:ext cx="790" cy="38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99435" name="Group 107"/>
                  <p:cNvGrpSpPr>
                    <a:grpSpLocks/>
                  </p:cNvGrpSpPr>
                  <p:nvPr/>
                </p:nvGrpSpPr>
                <p:grpSpPr bwMode="auto">
                  <a:xfrm>
                    <a:off x="2372" y="2107"/>
                    <a:ext cx="426" cy="2185"/>
                    <a:chOff x="2287" y="2135"/>
                    <a:chExt cx="426" cy="2185"/>
                  </a:xfrm>
                </p:grpSpPr>
                <p:sp>
                  <p:nvSpPr>
                    <p:cNvPr id="99436" name="Freeform 108"/>
                    <p:cNvSpPr>
                      <a:spLocks/>
                    </p:cNvSpPr>
                    <p:nvPr/>
                  </p:nvSpPr>
                  <p:spPr bwMode="hidden">
                    <a:xfrm rot="5755659">
                      <a:off x="1900" y="2760"/>
                      <a:ext cx="1437" cy="18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9437" name="Freeform 109"/>
                    <p:cNvSpPr>
                      <a:spLocks/>
                    </p:cNvSpPr>
                    <p:nvPr/>
                  </p:nvSpPr>
                  <p:spPr bwMode="hidden">
                    <a:xfrm rot="5755659">
                      <a:off x="2049" y="3787"/>
                      <a:ext cx="771" cy="295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</p:grpSp>
          </p:grpSp>
          <p:grpSp>
            <p:nvGrpSpPr>
              <p:cNvPr id="99438" name="Group 110"/>
              <p:cNvGrpSpPr>
                <a:grpSpLocks/>
              </p:cNvGrpSpPr>
              <p:nvPr/>
            </p:nvGrpSpPr>
            <p:grpSpPr bwMode="auto">
              <a:xfrm>
                <a:off x="74" y="313"/>
                <a:ext cx="5459" cy="3667"/>
                <a:chOff x="74" y="313"/>
                <a:chExt cx="5459" cy="3667"/>
              </a:xfrm>
            </p:grpSpPr>
            <p:grpSp>
              <p:nvGrpSpPr>
                <p:cNvPr id="99439" name="Group 111"/>
                <p:cNvGrpSpPr>
                  <a:grpSpLocks/>
                </p:cNvGrpSpPr>
                <p:nvPr/>
              </p:nvGrpSpPr>
              <p:grpSpPr bwMode="auto">
                <a:xfrm>
                  <a:off x="74" y="313"/>
                  <a:ext cx="5459" cy="3667"/>
                  <a:chOff x="74" y="313"/>
                  <a:chExt cx="5459" cy="3667"/>
                </a:xfrm>
              </p:grpSpPr>
              <p:sp>
                <p:nvSpPr>
                  <p:cNvPr id="99440" name="Arc 112"/>
                  <p:cNvSpPr>
                    <a:spLocks/>
                  </p:cNvSpPr>
                  <p:nvPr/>
                </p:nvSpPr>
                <p:spPr bwMode="hidden">
                  <a:xfrm flipV="1">
                    <a:off x="2966" y="456"/>
                    <a:ext cx="2567" cy="2046"/>
                  </a:xfrm>
                  <a:custGeom>
                    <a:avLst/>
                    <a:gdLst>
                      <a:gd name="G0" fmla="+- 17826 0 0"/>
                      <a:gd name="G1" fmla="+- 0 0 0"/>
                      <a:gd name="G2" fmla="+- 21600 0 0"/>
                      <a:gd name="T0" fmla="*/ 36729 w 36729"/>
                      <a:gd name="T1" fmla="*/ 10451 h 21600"/>
                      <a:gd name="T2" fmla="*/ 0 w 36729"/>
                      <a:gd name="T3" fmla="*/ 12197 h 21600"/>
                      <a:gd name="T4" fmla="*/ 17826 w 36729"/>
                      <a:gd name="T5" fmla="*/ 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6729" h="21600" fill="none" extrusionOk="0">
                        <a:moveTo>
                          <a:pt x="36729" y="10451"/>
                        </a:moveTo>
                        <a:cubicBezTo>
                          <a:pt x="32926" y="17330"/>
                          <a:pt x="25686" y="21599"/>
                          <a:pt x="17826" y="21600"/>
                        </a:cubicBezTo>
                        <a:cubicBezTo>
                          <a:pt x="10696" y="21600"/>
                          <a:pt x="4025" y="18081"/>
                          <a:pt x="-1" y="12197"/>
                        </a:cubicBezTo>
                      </a:path>
                      <a:path w="36729" h="21600" stroke="0" extrusionOk="0">
                        <a:moveTo>
                          <a:pt x="36729" y="10451"/>
                        </a:moveTo>
                        <a:cubicBezTo>
                          <a:pt x="32926" y="17330"/>
                          <a:pt x="25686" y="21599"/>
                          <a:pt x="17826" y="21600"/>
                        </a:cubicBezTo>
                        <a:cubicBezTo>
                          <a:pt x="10696" y="21600"/>
                          <a:pt x="4025" y="18081"/>
                          <a:pt x="-1" y="12197"/>
                        </a:cubicBezTo>
                        <a:lnTo>
                          <a:pt x="17826" y="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9441" name="Arc 113"/>
                  <p:cNvSpPr>
                    <a:spLocks/>
                  </p:cNvSpPr>
                  <p:nvPr/>
                </p:nvSpPr>
                <p:spPr bwMode="hidden">
                  <a:xfrm flipH="1">
                    <a:off x="388" y="1601"/>
                    <a:ext cx="2016" cy="2379"/>
                  </a:xfrm>
                  <a:custGeom>
                    <a:avLst/>
                    <a:gdLst>
                      <a:gd name="G0" fmla="+- 8873 0 0"/>
                      <a:gd name="G1" fmla="+- 21600 0 0"/>
                      <a:gd name="G2" fmla="+- 21600 0 0"/>
                      <a:gd name="T0" fmla="*/ 0 w 30473"/>
                      <a:gd name="T1" fmla="*/ 1907 h 22305"/>
                      <a:gd name="T2" fmla="*/ 30462 w 30473"/>
                      <a:gd name="T3" fmla="*/ 22305 h 22305"/>
                      <a:gd name="T4" fmla="*/ 8873 w 30473"/>
                      <a:gd name="T5" fmla="*/ 21600 h 22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0473" h="22305" fill="none" extrusionOk="0">
                        <a:moveTo>
                          <a:pt x="-1" y="1906"/>
                        </a:moveTo>
                        <a:cubicBezTo>
                          <a:pt x="2789" y="649"/>
                          <a:pt x="5813" y="-1"/>
                          <a:pt x="8873" y="0"/>
                        </a:cubicBezTo>
                        <a:cubicBezTo>
                          <a:pt x="20802" y="0"/>
                          <a:pt x="30473" y="9670"/>
                          <a:pt x="30473" y="21600"/>
                        </a:cubicBezTo>
                        <a:cubicBezTo>
                          <a:pt x="30473" y="21835"/>
                          <a:pt x="30469" y="22070"/>
                          <a:pt x="30461" y="22304"/>
                        </a:cubicBezTo>
                      </a:path>
                      <a:path w="30473" h="22305" stroke="0" extrusionOk="0">
                        <a:moveTo>
                          <a:pt x="-1" y="1906"/>
                        </a:moveTo>
                        <a:cubicBezTo>
                          <a:pt x="2789" y="649"/>
                          <a:pt x="5813" y="-1"/>
                          <a:pt x="8873" y="0"/>
                        </a:cubicBezTo>
                        <a:cubicBezTo>
                          <a:pt x="20802" y="0"/>
                          <a:pt x="30473" y="9670"/>
                          <a:pt x="30473" y="21600"/>
                        </a:cubicBezTo>
                        <a:cubicBezTo>
                          <a:pt x="30473" y="21835"/>
                          <a:pt x="30469" y="22070"/>
                          <a:pt x="30461" y="22304"/>
                        </a:cubicBezTo>
                        <a:lnTo>
                          <a:pt x="8873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9442" name="Arc 114"/>
                  <p:cNvSpPr>
                    <a:spLocks/>
                  </p:cNvSpPr>
                  <p:nvPr/>
                </p:nvSpPr>
                <p:spPr bwMode="hidden">
                  <a:xfrm>
                    <a:off x="3029" y="1181"/>
                    <a:ext cx="1426" cy="2379"/>
                  </a:xfrm>
                  <a:custGeom>
                    <a:avLst/>
                    <a:gdLst>
                      <a:gd name="G0" fmla="+- 13212 0 0"/>
                      <a:gd name="G1" fmla="+- 21600 0 0"/>
                      <a:gd name="G2" fmla="+- 21600 0 0"/>
                      <a:gd name="T0" fmla="*/ 0 w 34812"/>
                      <a:gd name="T1" fmla="*/ 4512 h 22305"/>
                      <a:gd name="T2" fmla="*/ 34801 w 34812"/>
                      <a:gd name="T3" fmla="*/ 22305 h 22305"/>
                      <a:gd name="T4" fmla="*/ 13212 w 34812"/>
                      <a:gd name="T5" fmla="*/ 21600 h 22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4812" h="22305" fill="none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5141" y="0"/>
                          <a:pt x="34812" y="9670"/>
                          <a:pt x="34812" y="21600"/>
                        </a:cubicBezTo>
                        <a:cubicBezTo>
                          <a:pt x="34812" y="21835"/>
                          <a:pt x="34808" y="22070"/>
                          <a:pt x="34800" y="22304"/>
                        </a:cubicBezTo>
                      </a:path>
                      <a:path w="34812" h="22305" stroke="0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5141" y="0"/>
                          <a:pt x="34812" y="9670"/>
                          <a:pt x="34812" y="21600"/>
                        </a:cubicBezTo>
                        <a:cubicBezTo>
                          <a:pt x="34812" y="21835"/>
                          <a:pt x="34808" y="22070"/>
                          <a:pt x="34800" y="22304"/>
                        </a:cubicBezTo>
                        <a:lnTo>
                          <a:pt x="13212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9443" name="Arc 115"/>
                  <p:cNvSpPr>
                    <a:spLocks/>
                  </p:cNvSpPr>
                  <p:nvPr/>
                </p:nvSpPr>
                <p:spPr bwMode="hidden">
                  <a:xfrm flipH="1">
                    <a:off x="74" y="813"/>
                    <a:ext cx="2540" cy="2379"/>
                  </a:xfrm>
                  <a:custGeom>
                    <a:avLst/>
                    <a:gdLst>
                      <a:gd name="G0" fmla="+- 15230 0 0"/>
                      <a:gd name="G1" fmla="+- 21600 0 0"/>
                      <a:gd name="G2" fmla="+- 21600 0 0"/>
                      <a:gd name="T0" fmla="*/ 0 w 36830"/>
                      <a:gd name="T1" fmla="*/ 6283 h 22305"/>
                      <a:gd name="T2" fmla="*/ 36819 w 36830"/>
                      <a:gd name="T3" fmla="*/ 22305 h 22305"/>
                      <a:gd name="T4" fmla="*/ 15230 w 36830"/>
                      <a:gd name="T5" fmla="*/ 21600 h 22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6830" h="22305" fill="none" extrusionOk="0">
                        <a:moveTo>
                          <a:pt x="0" y="6283"/>
                        </a:moveTo>
                        <a:cubicBezTo>
                          <a:pt x="4047" y="2258"/>
                          <a:pt x="9522" y="-1"/>
                          <a:pt x="15230" y="0"/>
                        </a:cubicBezTo>
                        <a:cubicBezTo>
                          <a:pt x="27159" y="0"/>
                          <a:pt x="36830" y="9670"/>
                          <a:pt x="36830" y="21600"/>
                        </a:cubicBezTo>
                        <a:cubicBezTo>
                          <a:pt x="36830" y="21835"/>
                          <a:pt x="36826" y="22070"/>
                          <a:pt x="36818" y="22304"/>
                        </a:cubicBezTo>
                      </a:path>
                      <a:path w="36830" h="22305" stroke="0" extrusionOk="0">
                        <a:moveTo>
                          <a:pt x="0" y="6283"/>
                        </a:moveTo>
                        <a:cubicBezTo>
                          <a:pt x="4047" y="2258"/>
                          <a:pt x="9522" y="-1"/>
                          <a:pt x="15230" y="0"/>
                        </a:cubicBezTo>
                        <a:cubicBezTo>
                          <a:pt x="27159" y="0"/>
                          <a:pt x="36830" y="9670"/>
                          <a:pt x="36830" y="21600"/>
                        </a:cubicBezTo>
                        <a:cubicBezTo>
                          <a:pt x="36830" y="21835"/>
                          <a:pt x="36826" y="22070"/>
                          <a:pt x="36818" y="22304"/>
                        </a:cubicBezTo>
                        <a:lnTo>
                          <a:pt x="1523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9444" name="Arc 116"/>
                  <p:cNvSpPr>
                    <a:spLocks/>
                  </p:cNvSpPr>
                  <p:nvPr/>
                </p:nvSpPr>
                <p:spPr bwMode="hidden">
                  <a:xfrm flipH="1">
                    <a:off x="790" y="313"/>
                    <a:ext cx="1850" cy="2304"/>
                  </a:xfrm>
                  <a:custGeom>
                    <a:avLst/>
                    <a:gdLst>
                      <a:gd name="G0" fmla="+- 18231 0 0"/>
                      <a:gd name="G1" fmla="+- 21600 0 0"/>
                      <a:gd name="G2" fmla="+- 21600 0 0"/>
                      <a:gd name="T0" fmla="*/ 0 w 31881"/>
                      <a:gd name="T1" fmla="*/ 10016 h 21600"/>
                      <a:gd name="T2" fmla="*/ 31881 w 31881"/>
                      <a:gd name="T3" fmla="*/ 4860 h 21600"/>
                      <a:gd name="T4" fmla="*/ 18231 w 31881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1881" h="21600" fill="none" extrusionOk="0">
                        <a:moveTo>
                          <a:pt x="-1" y="10015"/>
                        </a:moveTo>
                        <a:cubicBezTo>
                          <a:pt x="3963" y="3778"/>
                          <a:pt x="10840" y="-1"/>
                          <a:pt x="18231" y="0"/>
                        </a:cubicBezTo>
                        <a:cubicBezTo>
                          <a:pt x="23204" y="0"/>
                          <a:pt x="28026" y="1716"/>
                          <a:pt x="31881" y="4859"/>
                        </a:cubicBezTo>
                      </a:path>
                      <a:path w="31881" h="21600" stroke="0" extrusionOk="0">
                        <a:moveTo>
                          <a:pt x="-1" y="10015"/>
                        </a:moveTo>
                        <a:cubicBezTo>
                          <a:pt x="3963" y="3778"/>
                          <a:pt x="10840" y="-1"/>
                          <a:pt x="18231" y="0"/>
                        </a:cubicBezTo>
                        <a:cubicBezTo>
                          <a:pt x="23204" y="0"/>
                          <a:pt x="28026" y="1716"/>
                          <a:pt x="31881" y="4859"/>
                        </a:cubicBezTo>
                        <a:lnTo>
                          <a:pt x="18231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9445" name="Arc 117"/>
                  <p:cNvSpPr>
                    <a:spLocks/>
                  </p:cNvSpPr>
                  <p:nvPr/>
                </p:nvSpPr>
                <p:spPr bwMode="hidden">
                  <a:xfrm>
                    <a:off x="2763" y="1281"/>
                    <a:ext cx="764" cy="2304"/>
                  </a:xfrm>
                  <a:custGeom>
                    <a:avLst/>
                    <a:gdLst>
                      <a:gd name="G0" fmla="+- 13212 0 0"/>
                      <a:gd name="G1" fmla="+- 21600 0 0"/>
                      <a:gd name="G2" fmla="+- 21600 0 0"/>
                      <a:gd name="T0" fmla="*/ 0 w 31146"/>
                      <a:gd name="T1" fmla="*/ 4512 h 21600"/>
                      <a:gd name="T2" fmla="*/ 31146 w 31146"/>
                      <a:gd name="T3" fmla="*/ 9561 h 21600"/>
                      <a:gd name="T4" fmla="*/ 13212 w 31146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1146" h="21600" fill="none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0409" y="0"/>
                          <a:pt x="27134" y="3585"/>
                          <a:pt x="31145" y="9561"/>
                        </a:cubicBezTo>
                      </a:path>
                      <a:path w="31146" h="21600" stroke="0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0409" y="0"/>
                          <a:pt x="27134" y="3585"/>
                          <a:pt x="31145" y="9561"/>
                        </a:cubicBezTo>
                        <a:lnTo>
                          <a:pt x="13212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9446" name="Freeform 118"/>
                  <p:cNvSpPr>
                    <a:spLocks/>
                  </p:cNvSpPr>
                  <p:nvPr/>
                </p:nvSpPr>
                <p:spPr bwMode="hidden">
                  <a:xfrm flipH="1">
                    <a:off x="1800" y="438"/>
                    <a:ext cx="418" cy="1524"/>
                  </a:xfrm>
                  <a:custGeom>
                    <a:avLst/>
                    <a:gdLst/>
                    <a:ahLst/>
                    <a:cxnLst>
                      <a:cxn ang="0">
                        <a:pos x="0" y="64"/>
                      </a:cxn>
                      <a:cxn ang="0">
                        <a:pos x="240" y="16"/>
                      </a:cxn>
                      <a:cxn ang="0">
                        <a:pos x="96" y="160"/>
                      </a:cxn>
                      <a:cxn ang="0">
                        <a:pos x="336" y="160"/>
                      </a:cxn>
                      <a:cxn ang="0">
                        <a:pos x="192" y="304"/>
                      </a:cxn>
                      <a:cxn ang="0">
                        <a:pos x="384" y="352"/>
                      </a:cxn>
                      <a:cxn ang="0">
                        <a:pos x="288" y="448"/>
                      </a:cxn>
                      <a:cxn ang="0">
                        <a:pos x="480" y="496"/>
                      </a:cxn>
                      <a:cxn ang="0">
                        <a:pos x="384" y="592"/>
                      </a:cxn>
                      <a:cxn ang="0">
                        <a:pos x="528" y="640"/>
                      </a:cxn>
                      <a:cxn ang="0">
                        <a:pos x="480" y="736"/>
                      </a:cxn>
                      <a:cxn ang="0">
                        <a:pos x="576" y="832"/>
                      </a:cxn>
                      <a:cxn ang="0">
                        <a:pos x="576" y="928"/>
                      </a:cxn>
                      <a:cxn ang="0">
                        <a:pos x="672" y="1072"/>
                      </a:cxn>
                      <a:cxn ang="0">
                        <a:pos x="624" y="1216"/>
                      </a:cxn>
                      <a:cxn ang="0">
                        <a:pos x="720" y="1312"/>
                      </a:cxn>
                      <a:cxn ang="0">
                        <a:pos x="672" y="1456"/>
                      </a:cxn>
                      <a:cxn ang="0">
                        <a:pos x="720" y="1600"/>
                      </a:cxn>
                      <a:cxn ang="0">
                        <a:pos x="672" y="1696"/>
                      </a:cxn>
                      <a:cxn ang="0">
                        <a:pos x="768" y="1840"/>
                      </a:cxn>
                      <a:cxn ang="0">
                        <a:pos x="720" y="1984"/>
                      </a:cxn>
                      <a:cxn ang="0">
                        <a:pos x="768" y="2176"/>
                      </a:cxn>
                      <a:cxn ang="0">
                        <a:pos x="720" y="2224"/>
                      </a:cxn>
                      <a:cxn ang="0">
                        <a:pos x="768" y="2368"/>
                      </a:cxn>
                    </a:cxnLst>
                    <a:rect l="0" t="0" r="r" b="b"/>
                    <a:pathLst>
                      <a:path w="776" h="2368">
                        <a:moveTo>
                          <a:pt x="0" y="64"/>
                        </a:moveTo>
                        <a:cubicBezTo>
                          <a:pt x="112" y="32"/>
                          <a:pt x="224" y="0"/>
                          <a:pt x="240" y="16"/>
                        </a:cubicBezTo>
                        <a:cubicBezTo>
                          <a:pt x="256" y="32"/>
                          <a:pt x="80" y="136"/>
                          <a:pt x="96" y="160"/>
                        </a:cubicBezTo>
                        <a:cubicBezTo>
                          <a:pt x="112" y="184"/>
                          <a:pt x="320" y="136"/>
                          <a:pt x="336" y="160"/>
                        </a:cubicBezTo>
                        <a:cubicBezTo>
                          <a:pt x="352" y="184"/>
                          <a:pt x="184" y="272"/>
                          <a:pt x="192" y="304"/>
                        </a:cubicBezTo>
                        <a:cubicBezTo>
                          <a:pt x="200" y="336"/>
                          <a:pt x="368" y="328"/>
                          <a:pt x="384" y="352"/>
                        </a:cubicBezTo>
                        <a:cubicBezTo>
                          <a:pt x="400" y="376"/>
                          <a:pt x="272" y="424"/>
                          <a:pt x="288" y="448"/>
                        </a:cubicBezTo>
                        <a:cubicBezTo>
                          <a:pt x="304" y="472"/>
                          <a:pt x="464" y="472"/>
                          <a:pt x="480" y="496"/>
                        </a:cubicBezTo>
                        <a:cubicBezTo>
                          <a:pt x="496" y="520"/>
                          <a:pt x="376" y="568"/>
                          <a:pt x="384" y="592"/>
                        </a:cubicBezTo>
                        <a:cubicBezTo>
                          <a:pt x="392" y="616"/>
                          <a:pt x="512" y="616"/>
                          <a:pt x="528" y="640"/>
                        </a:cubicBezTo>
                        <a:cubicBezTo>
                          <a:pt x="544" y="664"/>
                          <a:pt x="472" y="704"/>
                          <a:pt x="480" y="736"/>
                        </a:cubicBezTo>
                        <a:cubicBezTo>
                          <a:pt x="488" y="768"/>
                          <a:pt x="560" y="800"/>
                          <a:pt x="576" y="832"/>
                        </a:cubicBezTo>
                        <a:cubicBezTo>
                          <a:pt x="592" y="864"/>
                          <a:pt x="560" y="888"/>
                          <a:pt x="576" y="928"/>
                        </a:cubicBezTo>
                        <a:cubicBezTo>
                          <a:pt x="592" y="968"/>
                          <a:pt x="664" y="1024"/>
                          <a:pt x="672" y="1072"/>
                        </a:cubicBezTo>
                        <a:cubicBezTo>
                          <a:pt x="680" y="1120"/>
                          <a:pt x="616" y="1176"/>
                          <a:pt x="624" y="1216"/>
                        </a:cubicBezTo>
                        <a:cubicBezTo>
                          <a:pt x="632" y="1256"/>
                          <a:pt x="712" y="1272"/>
                          <a:pt x="720" y="1312"/>
                        </a:cubicBezTo>
                        <a:cubicBezTo>
                          <a:pt x="728" y="1352"/>
                          <a:pt x="672" y="1408"/>
                          <a:pt x="672" y="1456"/>
                        </a:cubicBezTo>
                        <a:cubicBezTo>
                          <a:pt x="672" y="1504"/>
                          <a:pt x="720" y="1560"/>
                          <a:pt x="720" y="1600"/>
                        </a:cubicBezTo>
                        <a:cubicBezTo>
                          <a:pt x="720" y="1640"/>
                          <a:pt x="664" y="1656"/>
                          <a:pt x="672" y="1696"/>
                        </a:cubicBezTo>
                        <a:cubicBezTo>
                          <a:pt x="680" y="1736"/>
                          <a:pt x="760" y="1792"/>
                          <a:pt x="768" y="1840"/>
                        </a:cubicBezTo>
                        <a:cubicBezTo>
                          <a:pt x="776" y="1888"/>
                          <a:pt x="720" y="1928"/>
                          <a:pt x="720" y="1984"/>
                        </a:cubicBezTo>
                        <a:cubicBezTo>
                          <a:pt x="720" y="2040"/>
                          <a:pt x="768" y="2136"/>
                          <a:pt x="768" y="2176"/>
                        </a:cubicBezTo>
                        <a:cubicBezTo>
                          <a:pt x="768" y="2216"/>
                          <a:pt x="720" y="2192"/>
                          <a:pt x="720" y="2224"/>
                        </a:cubicBezTo>
                        <a:cubicBezTo>
                          <a:pt x="720" y="2256"/>
                          <a:pt x="744" y="2312"/>
                          <a:pt x="768" y="2368"/>
                        </a:cubicBezTo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99447" name="Freeform 119"/>
                <p:cNvSpPr>
                  <a:spLocks/>
                </p:cNvSpPr>
                <p:nvPr/>
              </p:nvSpPr>
              <p:spPr bwMode="hidden">
                <a:xfrm rot="20253369">
                  <a:off x="3280" y="1529"/>
                  <a:ext cx="442" cy="837"/>
                </a:xfrm>
                <a:custGeom>
                  <a:avLst/>
                  <a:gdLst/>
                  <a:ahLst/>
                  <a:cxnLst>
                    <a:cxn ang="0">
                      <a:pos x="0" y="64"/>
                    </a:cxn>
                    <a:cxn ang="0">
                      <a:pos x="240" y="16"/>
                    </a:cxn>
                    <a:cxn ang="0">
                      <a:pos x="96" y="160"/>
                    </a:cxn>
                    <a:cxn ang="0">
                      <a:pos x="336" y="160"/>
                    </a:cxn>
                    <a:cxn ang="0">
                      <a:pos x="192" y="304"/>
                    </a:cxn>
                    <a:cxn ang="0">
                      <a:pos x="384" y="352"/>
                    </a:cxn>
                    <a:cxn ang="0">
                      <a:pos x="288" y="448"/>
                    </a:cxn>
                    <a:cxn ang="0">
                      <a:pos x="480" y="496"/>
                    </a:cxn>
                    <a:cxn ang="0">
                      <a:pos x="384" y="592"/>
                    </a:cxn>
                    <a:cxn ang="0">
                      <a:pos x="528" y="640"/>
                    </a:cxn>
                    <a:cxn ang="0">
                      <a:pos x="480" y="736"/>
                    </a:cxn>
                    <a:cxn ang="0">
                      <a:pos x="576" y="832"/>
                    </a:cxn>
                    <a:cxn ang="0">
                      <a:pos x="576" y="928"/>
                    </a:cxn>
                    <a:cxn ang="0">
                      <a:pos x="672" y="1072"/>
                    </a:cxn>
                    <a:cxn ang="0">
                      <a:pos x="624" y="1216"/>
                    </a:cxn>
                    <a:cxn ang="0">
                      <a:pos x="720" y="1312"/>
                    </a:cxn>
                    <a:cxn ang="0">
                      <a:pos x="672" y="1456"/>
                    </a:cxn>
                    <a:cxn ang="0">
                      <a:pos x="720" y="1600"/>
                    </a:cxn>
                    <a:cxn ang="0">
                      <a:pos x="672" y="1696"/>
                    </a:cxn>
                    <a:cxn ang="0">
                      <a:pos x="768" y="1840"/>
                    </a:cxn>
                    <a:cxn ang="0">
                      <a:pos x="720" y="1984"/>
                    </a:cxn>
                    <a:cxn ang="0">
                      <a:pos x="768" y="2176"/>
                    </a:cxn>
                    <a:cxn ang="0">
                      <a:pos x="720" y="2224"/>
                    </a:cxn>
                    <a:cxn ang="0">
                      <a:pos x="768" y="2368"/>
                    </a:cxn>
                  </a:cxnLst>
                  <a:rect l="0" t="0" r="r" b="b"/>
                  <a:pathLst>
                    <a:path w="776" h="2368">
                      <a:moveTo>
                        <a:pt x="0" y="64"/>
                      </a:moveTo>
                      <a:cubicBezTo>
                        <a:pt x="112" y="32"/>
                        <a:pt x="224" y="0"/>
                        <a:pt x="240" y="16"/>
                      </a:cubicBezTo>
                      <a:cubicBezTo>
                        <a:pt x="256" y="32"/>
                        <a:pt x="80" y="136"/>
                        <a:pt x="96" y="160"/>
                      </a:cubicBezTo>
                      <a:cubicBezTo>
                        <a:pt x="112" y="184"/>
                        <a:pt x="320" y="136"/>
                        <a:pt x="336" y="160"/>
                      </a:cubicBezTo>
                      <a:cubicBezTo>
                        <a:pt x="352" y="184"/>
                        <a:pt x="184" y="272"/>
                        <a:pt x="192" y="304"/>
                      </a:cubicBezTo>
                      <a:cubicBezTo>
                        <a:pt x="200" y="336"/>
                        <a:pt x="368" y="328"/>
                        <a:pt x="384" y="352"/>
                      </a:cubicBezTo>
                      <a:cubicBezTo>
                        <a:pt x="400" y="376"/>
                        <a:pt x="272" y="424"/>
                        <a:pt x="288" y="448"/>
                      </a:cubicBezTo>
                      <a:cubicBezTo>
                        <a:pt x="304" y="472"/>
                        <a:pt x="464" y="472"/>
                        <a:pt x="480" y="496"/>
                      </a:cubicBezTo>
                      <a:cubicBezTo>
                        <a:pt x="496" y="520"/>
                        <a:pt x="376" y="568"/>
                        <a:pt x="384" y="592"/>
                      </a:cubicBezTo>
                      <a:cubicBezTo>
                        <a:pt x="392" y="616"/>
                        <a:pt x="512" y="616"/>
                        <a:pt x="528" y="640"/>
                      </a:cubicBezTo>
                      <a:cubicBezTo>
                        <a:pt x="544" y="664"/>
                        <a:pt x="472" y="704"/>
                        <a:pt x="480" y="736"/>
                      </a:cubicBezTo>
                      <a:cubicBezTo>
                        <a:pt x="488" y="768"/>
                        <a:pt x="560" y="800"/>
                        <a:pt x="576" y="832"/>
                      </a:cubicBezTo>
                      <a:cubicBezTo>
                        <a:pt x="592" y="864"/>
                        <a:pt x="560" y="888"/>
                        <a:pt x="576" y="928"/>
                      </a:cubicBezTo>
                      <a:cubicBezTo>
                        <a:pt x="592" y="968"/>
                        <a:pt x="664" y="1024"/>
                        <a:pt x="672" y="1072"/>
                      </a:cubicBezTo>
                      <a:cubicBezTo>
                        <a:pt x="680" y="1120"/>
                        <a:pt x="616" y="1176"/>
                        <a:pt x="624" y="1216"/>
                      </a:cubicBezTo>
                      <a:cubicBezTo>
                        <a:pt x="632" y="1256"/>
                        <a:pt x="712" y="1272"/>
                        <a:pt x="720" y="1312"/>
                      </a:cubicBezTo>
                      <a:cubicBezTo>
                        <a:pt x="728" y="1352"/>
                        <a:pt x="672" y="1408"/>
                        <a:pt x="672" y="1456"/>
                      </a:cubicBezTo>
                      <a:cubicBezTo>
                        <a:pt x="672" y="1504"/>
                        <a:pt x="720" y="1560"/>
                        <a:pt x="720" y="1600"/>
                      </a:cubicBezTo>
                      <a:cubicBezTo>
                        <a:pt x="720" y="1640"/>
                        <a:pt x="664" y="1656"/>
                        <a:pt x="672" y="1696"/>
                      </a:cubicBezTo>
                      <a:cubicBezTo>
                        <a:pt x="680" y="1736"/>
                        <a:pt x="760" y="1792"/>
                        <a:pt x="768" y="1840"/>
                      </a:cubicBezTo>
                      <a:cubicBezTo>
                        <a:pt x="776" y="1888"/>
                        <a:pt x="720" y="1928"/>
                        <a:pt x="720" y="1984"/>
                      </a:cubicBezTo>
                      <a:cubicBezTo>
                        <a:pt x="720" y="2040"/>
                        <a:pt x="768" y="2136"/>
                        <a:pt x="768" y="2176"/>
                      </a:cubicBezTo>
                      <a:cubicBezTo>
                        <a:pt x="768" y="2216"/>
                        <a:pt x="720" y="2192"/>
                        <a:pt x="720" y="2224"/>
                      </a:cubicBezTo>
                      <a:cubicBezTo>
                        <a:pt x="720" y="2256"/>
                        <a:pt x="744" y="2312"/>
                        <a:pt x="768" y="2368"/>
                      </a:cubicBezTo>
                    </a:path>
                  </a:pathLst>
                </a:cu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99448" name="Group 120"/>
            <p:cNvGrpSpPr>
              <a:grpSpLocks/>
            </p:cNvGrpSpPr>
            <p:nvPr/>
          </p:nvGrpSpPr>
          <p:grpSpPr bwMode="auto">
            <a:xfrm>
              <a:off x="1476" y="449"/>
              <a:ext cx="4038" cy="2966"/>
              <a:chOff x="210" y="337"/>
              <a:chExt cx="5198" cy="3818"/>
            </a:xfrm>
          </p:grpSpPr>
          <p:sp>
            <p:nvSpPr>
              <p:cNvPr id="99449" name="Freeform 121"/>
              <p:cNvSpPr>
                <a:spLocks/>
              </p:cNvSpPr>
              <p:nvPr/>
            </p:nvSpPr>
            <p:spPr bwMode="hidden">
              <a:xfrm flipH="1">
                <a:off x="1934" y="2382"/>
                <a:ext cx="485" cy="1479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450" name="Arc 122"/>
              <p:cNvSpPr>
                <a:spLocks/>
              </p:cNvSpPr>
              <p:nvPr/>
            </p:nvSpPr>
            <p:spPr bwMode="hidden">
              <a:xfrm flipH="1">
                <a:off x="1054" y="1851"/>
                <a:ext cx="2122" cy="2304"/>
              </a:xfrm>
              <a:custGeom>
                <a:avLst/>
                <a:gdLst>
                  <a:gd name="G0" fmla="+- 0 0 0"/>
                  <a:gd name="G1" fmla="+- 20897 0 0"/>
                  <a:gd name="G2" fmla="+- 21600 0 0"/>
                  <a:gd name="T0" fmla="*/ 5467 w 21600"/>
                  <a:gd name="T1" fmla="*/ 0 h 21602"/>
                  <a:gd name="T2" fmla="*/ 21589 w 21600"/>
                  <a:gd name="T3" fmla="*/ 21602 h 21602"/>
                  <a:gd name="T4" fmla="*/ 0 w 21600"/>
                  <a:gd name="T5" fmla="*/ 20897 h 21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2" fill="none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</a:path>
                  <a:path w="21600" h="21602" stroke="0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  <a:lnTo>
                      <a:pt x="0" y="20897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451" name="Arc 123"/>
              <p:cNvSpPr>
                <a:spLocks/>
              </p:cNvSpPr>
              <p:nvPr/>
            </p:nvSpPr>
            <p:spPr bwMode="hidden">
              <a:xfrm flipH="1">
                <a:off x="1266" y="1480"/>
                <a:ext cx="1244" cy="2379"/>
              </a:xfrm>
              <a:custGeom>
                <a:avLst/>
                <a:gdLst>
                  <a:gd name="G0" fmla="+- 7340 0 0"/>
                  <a:gd name="G1" fmla="+- 21600 0 0"/>
                  <a:gd name="G2" fmla="+- 21600 0 0"/>
                  <a:gd name="T0" fmla="*/ 0 w 28940"/>
                  <a:gd name="T1" fmla="*/ 1285 h 22305"/>
                  <a:gd name="T2" fmla="*/ 28929 w 28940"/>
                  <a:gd name="T3" fmla="*/ 22305 h 22305"/>
                  <a:gd name="T4" fmla="*/ 7340 w 28940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940" h="22305" fill="none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</a:path>
                  <a:path w="28940" h="22305" stroke="0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  <a:lnTo>
                      <a:pt x="734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452" name="Arc 124"/>
              <p:cNvSpPr>
                <a:spLocks/>
              </p:cNvSpPr>
              <p:nvPr/>
            </p:nvSpPr>
            <p:spPr bwMode="hidden">
              <a:xfrm flipH="1">
                <a:off x="210" y="1168"/>
                <a:ext cx="2376" cy="2379"/>
              </a:xfrm>
              <a:custGeom>
                <a:avLst/>
                <a:gdLst>
                  <a:gd name="G0" fmla="+- 12855 0 0"/>
                  <a:gd name="G1" fmla="+- 21600 0 0"/>
                  <a:gd name="G2" fmla="+- 21600 0 0"/>
                  <a:gd name="T0" fmla="*/ 0 w 34455"/>
                  <a:gd name="T1" fmla="*/ 4241 h 22305"/>
                  <a:gd name="T2" fmla="*/ 34444 w 34455"/>
                  <a:gd name="T3" fmla="*/ 22305 h 22305"/>
                  <a:gd name="T4" fmla="*/ 12855 w 34455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455" h="22305" fill="none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</a:path>
                  <a:path w="34455" h="22305" stroke="0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  <a:lnTo>
                      <a:pt x="1285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453" name="Arc 125"/>
              <p:cNvSpPr>
                <a:spLocks/>
              </p:cNvSpPr>
              <p:nvPr/>
            </p:nvSpPr>
            <p:spPr bwMode="hidden">
              <a:xfrm>
                <a:off x="2840" y="1503"/>
                <a:ext cx="381" cy="2379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454" name="Arc 126"/>
              <p:cNvSpPr>
                <a:spLocks/>
              </p:cNvSpPr>
              <p:nvPr/>
            </p:nvSpPr>
            <p:spPr bwMode="hidden">
              <a:xfrm>
                <a:off x="2940" y="1492"/>
                <a:ext cx="1004" cy="2379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455" name="Freeform 127"/>
              <p:cNvSpPr>
                <a:spLocks/>
              </p:cNvSpPr>
              <p:nvPr/>
            </p:nvSpPr>
            <p:spPr bwMode="hidden">
              <a:xfrm>
                <a:off x="3301" y="2635"/>
                <a:ext cx="485" cy="1479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456" name="Freeform 128"/>
              <p:cNvSpPr>
                <a:spLocks/>
              </p:cNvSpPr>
              <p:nvPr/>
            </p:nvSpPr>
            <p:spPr bwMode="hidden">
              <a:xfrm rot="19660755" flipV="1">
                <a:off x="2546" y="2150"/>
                <a:ext cx="442" cy="83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457" name="Freeform 129"/>
              <p:cNvSpPr>
                <a:spLocks/>
              </p:cNvSpPr>
              <p:nvPr/>
            </p:nvSpPr>
            <p:spPr bwMode="hidden">
              <a:xfrm flipH="1">
                <a:off x="489" y="2504"/>
                <a:ext cx="1085" cy="1524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458" name="Freeform 130"/>
              <p:cNvSpPr>
                <a:spLocks/>
              </p:cNvSpPr>
              <p:nvPr/>
            </p:nvSpPr>
            <p:spPr bwMode="hidden">
              <a:xfrm flipH="1">
                <a:off x="1000" y="893"/>
                <a:ext cx="696" cy="1524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459" name="Freeform 131"/>
              <p:cNvSpPr>
                <a:spLocks/>
              </p:cNvSpPr>
              <p:nvPr/>
            </p:nvSpPr>
            <p:spPr bwMode="hidden">
              <a:xfrm>
                <a:off x="4401" y="2280"/>
                <a:ext cx="1007" cy="1601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460" name="Freeform 132"/>
              <p:cNvSpPr>
                <a:spLocks/>
              </p:cNvSpPr>
              <p:nvPr/>
            </p:nvSpPr>
            <p:spPr bwMode="hidden">
              <a:xfrm>
                <a:off x="3878" y="1470"/>
                <a:ext cx="1518" cy="106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461" name="Freeform 133"/>
              <p:cNvSpPr>
                <a:spLocks/>
              </p:cNvSpPr>
              <p:nvPr/>
            </p:nvSpPr>
            <p:spPr bwMode="hidden">
              <a:xfrm>
                <a:off x="3934" y="337"/>
                <a:ext cx="663" cy="1434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462" name="Freeform 134"/>
              <p:cNvSpPr>
                <a:spLocks/>
              </p:cNvSpPr>
              <p:nvPr/>
            </p:nvSpPr>
            <p:spPr bwMode="hidden">
              <a:xfrm rot="1346631" flipH="1">
                <a:off x="1702" y="1506"/>
                <a:ext cx="442" cy="83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99463" name="Rectangle 135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7213"/>
            <a:ext cx="7772400" cy="162718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9464" name="Rectangle 13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9465" name="Rectangle 137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9466" name="Rectangle 138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9467" name="Rectangle 139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21D80631-C7E5-46C3-B426-3A4D4D5AEA3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9468" name="Rectangle 140" descr="Horizontal brick"/>
          <p:cNvSpPr>
            <a:spLocks noChangeArrowheads="1"/>
          </p:cNvSpPr>
          <p:nvPr userDrawn="1"/>
        </p:nvSpPr>
        <p:spPr bwMode="auto">
          <a:xfrm>
            <a:off x="381000" y="0"/>
            <a:ext cx="1447800" cy="6856413"/>
          </a:xfrm>
          <a:prstGeom prst="rect">
            <a:avLst/>
          </a:prstGeom>
          <a:pattFill prst="horzBrick">
            <a:fgClr>
              <a:schemeClr val="bg1"/>
            </a:fgClr>
            <a:bgClr>
              <a:srgbClr val="003F7E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9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9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468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484C5B-E13D-4055-8B2D-8E15E08BDBC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163778-EA9C-4116-8693-B811D8AAB14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960B46-8CE9-4C40-BB25-73D4E22DFFF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86E98E-64DB-4551-9EF4-BCC5569F5F2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F60609-204E-44C1-BF71-76E5F170701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2A286A-57C1-495A-832D-10478639AB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7CE4EC-85B8-4273-9E05-20AEB5BF42B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A4AE7F-7401-4B2E-89CF-85E3654D8DD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7F9F21-5FE0-4242-86E9-55070315D46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01625"/>
            <a:ext cx="1943100" cy="57943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1625"/>
            <a:ext cx="5676900" cy="57943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10EFD1-5522-4E3C-B682-862CC7DA40A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1625"/>
            <a:ext cx="7772400" cy="146208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88A81DF-E5A4-47E2-8210-4344F9C3582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1625"/>
            <a:ext cx="7772400" cy="146208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8E338F7-5D5A-463D-82F7-D4361C7DACC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1625"/>
            <a:ext cx="7772400" cy="146208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42C3061-51FD-4473-9B2C-4FD7D16FCCB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306" name="Group 2"/>
          <p:cNvGrpSpPr>
            <a:grpSpLocks/>
          </p:cNvGrpSpPr>
          <p:nvPr/>
        </p:nvGrpSpPr>
        <p:grpSpPr bwMode="auto">
          <a:xfrm>
            <a:off x="6303963" y="0"/>
            <a:ext cx="2840037" cy="3254375"/>
            <a:chOff x="3115" y="0"/>
            <a:chExt cx="2170" cy="2486"/>
          </a:xfrm>
        </p:grpSpPr>
        <p:grpSp>
          <p:nvGrpSpPr>
            <p:cNvPr id="98307" name="Group 3"/>
            <p:cNvGrpSpPr>
              <a:grpSpLocks/>
            </p:cNvGrpSpPr>
            <p:nvPr/>
          </p:nvGrpSpPr>
          <p:grpSpPr bwMode="auto">
            <a:xfrm>
              <a:off x="4080" y="1910"/>
              <a:ext cx="768" cy="576"/>
              <a:chOff x="0" y="0"/>
              <a:chExt cx="768" cy="576"/>
            </a:xfrm>
          </p:grpSpPr>
          <p:sp>
            <p:nvSpPr>
              <p:cNvPr id="98308" name="Oval 4"/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8309" name="Oval 5"/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5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8310" name="Group 6"/>
            <p:cNvGrpSpPr>
              <a:grpSpLocks/>
            </p:cNvGrpSpPr>
            <p:nvPr/>
          </p:nvGrpSpPr>
          <p:grpSpPr bwMode="auto">
            <a:xfrm>
              <a:off x="4257" y="1103"/>
              <a:ext cx="768" cy="576"/>
              <a:chOff x="0" y="0"/>
              <a:chExt cx="768" cy="576"/>
            </a:xfrm>
          </p:grpSpPr>
          <p:sp>
            <p:nvSpPr>
              <p:cNvPr id="98311" name="Oval 7"/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8312" name="Oval 8"/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5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8313" name="Group 9"/>
            <p:cNvGrpSpPr>
              <a:grpSpLocks/>
            </p:cNvGrpSpPr>
            <p:nvPr/>
          </p:nvGrpSpPr>
          <p:grpSpPr bwMode="auto">
            <a:xfrm>
              <a:off x="3134" y="0"/>
              <a:ext cx="768" cy="576"/>
              <a:chOff x="0" y="0"/>
              <a:chExt cx="768" cy="576"/>
            </a:xfrm>
          </p:grpSpPr>
          <p:sp>
            <p:nvSpPr>
              <p:cNvPr id="98314" name="Oval 10"/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8315" name="Oval 11"/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5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8316" name="Group 12"/>
            <p:cNvGrpSpPr>
              <a:grpSpLocks/>
            </p:cNvGrpSpPr>
            <p:nvPr/>
          </p:nvGrpSpPr>
          <p:grpSpPr bwMode="auto">
            <a:xfrm>
              <a:off x="3115" y="0"/>
              <a:ext cx="2170" cy="1702"/>
              <a:chOff x="3115" y="0"/>
              <a:chExt cx="2170" cy="1702"/>
            </a:xfrm>
          </p:grpSpPr>
          <p:grpSp>
            <p:nvGrpSpPr>
              <p:cNvPr id="98317" name="Group 13"/>
              <p:cNvGrpSpPr>
                <a:grpSpLocks/>
              </p:cNvGrpSpPr>
              <p:nvPr/>
            </p:nvGrpSpPr>
            <p:grpSpPr bwMode="auto">
              <a:xfrm>
                <a:off x="3640" y="308"/>
                <a:ext cx="1145" cy="844"/>
                <a:chOff x="1265" y="814"/>
                <a:chExt cx="2919" cy="2151"/>
              </a:xfrm>
            </p:grpSpPr>
            <p:sp>
              <p:nvSpPr>
                <p:cNvPr id="98318" name="Oval 14"/>
                <p:cNvSpPr>
                  <a:spLocks noChangeArrowheads="1"/>
                </p:cNvSpPr>
                <p:nvPr/>
              </p:nvSpPr>
              <p:spPr bwMode="hidden">
                <a:xfrm>
                  <a:off x="1265" y="814"/>
                  <a:ext cx="2919" cy="2151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2"/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8319" name="Oval 15"/>
                <p:cNvSpPr>
                  <a:spLocks noChangeArrowheads="1"/>
                </p:cNvSpPr>
                <p:nvPr/>
              </p:nvSpPr>
              <p:spPr bwMode="hidden">
                <a:xfrm>
                  <a:off x="2380" y="1601"/>
                  <a:ext cx="579" cy="406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98320" name="Group 16"/>
              <p:cNvGrpSpPr>
                <a:grpSpLocks/>
              </p:cNvGrpSpPr>
              <p:nvPr/>
            </p:nvGrpSpPr>
            <p:grpSpPr bwMode="auto">
              <a:xfrm>
                <a:off x="3115" y="0"/>
                <a:ext cx="2145" cy="1702"/>
                <a:chOff x="3115" y="0"/>
                <a:chExt cx="2145" cy="1702"/>
              </a:xfrm>
            </p:grpSpPr>
            <p:grpSp>
              <p:nvGrpSpPr>
                <p:cNvPr id="98321" name="Group 17"/>
                <p:cNvGrpSpPr>
                  <a:grpSpLocks/>
                </p:cNvGrpSpPr>
                <p:nvPr/>
              </p:nvGrpSpPr>
              <p:grpSpPr bwMode="auto">
                <a:xfrm>
                  <a:off x="4505" y="589"/>
                  <a:ext cx="493" cy="912"/>
                  <a:chOff x="3471" y="1530"/>
                  <a:chExt cx="1258" cy="2327"/>
                </a:xfrm>
              </p:grpSpPr>
              <p:sp>
                <p:nvSpPr>
                  <p:cNvPr id="98322" name="Freeform 18"/>
                  <p:cNvSpPr>
                    <a:spLocks/>
                  </p:cNvSpPr>
                  <p:nvPr/>
                </p:nvSpPr>
                <p:spPr bwMode="hidden">
                  <a:xfrm rot="2711884">
                    <a:off x="2765" y="2236"/>
                    <a:ext cx="1724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8323" name="Freeform 19"/>
                  <p:cNvSpPr>
                    <a:spLocks/>
                  </p:cNvSpPr>
                  <p:nvPr/>
                </p:nvSpPr>
                <p:spPr bwMode="hidden">
                  <a:xfrm rot="2711884">
                    <a:off x="4021" y="3150"/>
                    <a:ext cx="925" cy="490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8324" name="Group 20"/>
                <p:cNvGrpSpPr>
                  <a:grpSpLocks/>
                </p:cNvGrpSpPr>
                <p:nvPr/>
              </p:nvGrpSpPr>
              <p:grpSpPr bwMode="auto">
                <a:xfrm>
                  <a:off x="4267" y="781"/>
                  <a:ext cx="966" cy="522"/>
                  <a:chOff x="2864" y="2019"/>
                  <a:chExt cx="2463" cy="1332"/>
                </a:xfrm>
              </p:grpSpPr>
              <p:sp>
                <p:nvSpPr>
                  <p:cNvPr id="98325" name="Freeform 21"/>
                  <p:cNvSpPr>
                    <a:spLocks/>
                  </p:cNvSpPr>
                  <p:nvPr/>
                </p:nvSpPr>
                <p:spPr bwMode="hidden">
                  <a:xfrm rot="2104081">
                    <a:off x="2864" y="2019"/>
                    <a:ext cx="1814" cy="347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8326" name="Freeform 22"/>
                  <p:cNvSpPr>
                    <a:spLocks/>
                  </p:cNvSpPr>
                  <p:nvPr/>
                </p:nvSpPr>
                <p:spPr bwMode="hidden">
                  <a:xfrm rot="2104081">
                    <a:off x="4353" y="2806"/>
                    <a:ext cx="974" cy="545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8327" name="Group 23"/>
                <p:cNvGrpSpPr>
                  <a:grpSpLocks/>
                </p:cNvGrpSpPr>
                <p:nvPr/>
              </p:nvGrpSpPr>
              <p:grpSpPr bwMode="auto">
                <a:xfrm>
                  <a:off x="4280" y="707"/>
                  <a:ext cx="971" cy="417"/>
                  <a:chOff x="2897" y="1832"/>
                  <a:chExt cx="2477" cy="1064"/>
                </a:xfrm>
              </p:grpSpPr>
              <p:sp>
                <p:nvSpPr>
                  <p:cNvPr id="98328" name="Freeform 24"/>
                  <p:cNvSpPr>
                    <a:spLocks/>
                  </p:cNvSpPr>
                  <p:nvPr/>
                </p:nvSpPr>
                <p:spPr bwMode="hidden">
                  <a:xfrm rot="1582915">
                    <a:off x="2897" y="1832"/>
                    <a:ext cx="1736" cy="30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8329" name="Freeform 25"/>
                  <p:cNvSpPr>
                    <a:spLocks/>
                  </p:cNvSpPr>
                  <p:nvPr/>
                </p:nvSpPr>
                <p:spPr bwMode="hidden">
                  <a:xfrm rot="1582915">
                    <a:off x="4442" y="2420"/>
                    <a:ext cx="932" cy="476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8330" name="Group 26"/>
                <p:cNvGrpSpPr>
                  <a:grpSpLocks/>
                </p:cNvGrpSpPr>
                <p:nvPr/>
              </p:nvGrpSpPr>
              <p:grpSpPr bwMode="auto">
                <a:xfrm>
                  <a:off x="4291" y="630"/>
                  <a:ext cx="969" cy="364"/>
                  <a:chOff x="2924" y="1636"/>
                  <a:chExt cx="2472" cy="927"/>
                </a:xfrm>
              </p:grpSpPr>
              <p:sp>
                <p:nvSpPr>
                  <p:cNvPr id="98331" name="Freeform 27"/>
                  <p:cNvSpPr>
                    <a:spLocks/>
                  </p:cNvSpPr>
                  <p:nvPr/>
                </p:nvSpPr>
                <p:spPr bwMode="hidden">
                  <a:xfrm rot="1080363">
                    <a:off x="2924" y="1636"/>
                    <a:ext cx="1677" cy="33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8332" name="Freeform 28"/>
                  <p:cNvSpPr>
                    <a:spLocks/>
                  </p:cNvSpPr>
                  <p:nvPr/>
                </p:nvSpPr>
                <p:spPr bwMode="hidden">
                  <a:xfrm rot="1080363">
                    <a:off x="4495" y="2037"/>
                    <a:ext cx="901" cy="526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8333" name="Group 29"/>
                <p:cNvGrpSpPr>
                  <a:grpSpLocks/>
                </p:cNvGrpSpPr>
                <p:nvPr/>
              </p:nvGrpSpPr>
              <p:grpSpPr bwMode="auto">
                <a:xfrm>
                  <a:off x="4304" y="543"/>
                  <a:ext cx="918" cy="258"/>
                  <a:chOff x="2958" y="1414"/>
                  <a:chExt cx="2342" cy="657"/>
                </a:xfrm>
              </p:grpSpPr>
              <p:sp>
                <p:nvSpPr>
                  <p:cNvPr id="98334" name="Freeform 30"/>
                  <p:cNvSpPr>
                    <a:spLocks/>
                  </p:cNvSpPr>
                  <p:nvPr/>
                </p:nvSpPr>
                <p:spPr bwMode="hidden">
                  <a:xfrm rot="463793">
                    <a:off x="2958" y="1414"/>
                    <a:ext cx="1545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8335" name="Freeform 31"/>
                  <p:cNvSpPr>
                    <a:spLocks/>
                  </p:cNvSpPr>
                  <p:nvPr/>
                </p:nvSpPr>
                <p:spPr bwMode="hidden">
                  <a:xfrm rot="463793">
                    <a:off x="4470" y="1582"/>
                    <a:ext cx="830" cy="48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8336" name="Group 32"/>
                <p:cNvGrpSpPr>
                  <a:grpSpLocks/>
                </p:cNvGrpSpPr>
                <p:nvPr/>
              </p:nvGrpSpPr>
              <p:grpSpPr bwMode="auto">
                <a:xfrm>
                  <a:off x="4314" y="487"/>
                  <a:ext cx="843" cy="134"/>
                  <a:chOff x="2983" y="1269"/>
                  <a:chExt cx="2150" cy="343"/>
                </a:xfrm>
              </p:grpSpPr>
              <p:sp>
                <p:nvSpPr>
                  <p:cNvPr id="98337" name="Freeform 33"/>
                  <p:cNvSpPr>
                    <a:spLocks/>
                  </p:cNvSpPr>
                  <p:nvPr/>
                </p:nvSpPr>
                <p:spPr bwMode="hidden">
                  <a:xfrm rot="-84182">
                    <a:off x="2983" y="1289"/>
                    <a:ext cx="1404" cy="219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8338" name="Freeform 34"/>
                  <p:cNvSpPr>
                    <a:spLocks/>
                  </p:cNvSpPr>
                  <p:nvPr/>
                </p:nvSpPr>
                <p:spPr bwMode="hidden">
                  <a:xfrm rot="-84182">
                    <a:off x="4379" y="1269"/>
                    <a:ext cx="754" cy="343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8339" name="Group 35"/>
                <p:cNvGrpSpPr>
                  <a:grpSpLocks/>
                </p:cNvGrpSpPr>
                <p:nvPr/>
              </p:nvGrpSpPr>
              <p:grpSpPr bwMode="auto">
                <a:xfrm>
                  <a:off x="4296" y="349"/>
                  <a:ext cx="737" cy="167"/>
                  <a:chOff x="2938" y="917"/>
                  <a:chExt cx="1879" cy="427"/>
                </a:xfrm>
              </p:grpSpPr>
              <p:sp>
                <p:nvSpPr>
                  <p:cNvPr id="98340" name="Freeform 36"/>
                  <p:cNvSpPr>
                    <a:spLocks/>
                  </p:cNvSpPr>
                  <p:nvPr/>
                </p:nvSpPr>
                <p:spPr bwMode="hidden">
                  <a:xfrm rot="-802576">
                    <a:off x="2938" y="1129"/>
                    <a:ext cx="1233" cy="21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8341" name="Freeform 37"/>
                  <p:cNvSpPr>
                    <a:spLocks/>
                  </p:cNvSpPr>
                  <p:nvPr/>
                </p:nvSpPr>
                <p:spPr bwMode="hidden">
                  <a:xfrm rot="-802576">
                    <a:off x="4155" y="917"/>
                    <a:ext cx="662" cy="338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8342" name="Group 38"/>
                <p:cNvGrpSpPr>
                  <a:grpSpLocks/>
                </p:cNvGrpSpPr>
                <p:nvPr/>
              </p:nvGrpSpPr>
              <p:grpSpPr bwMode="auto">
                <a:xfrm>
                  <a:off x="3394" y="637"/>
                  <a:ext cx="493" cy="912"/>
                  <a:chOff x="637" y="1653"/>
                  <a:chExt cx="1257" cy="2326"/>
                </a:xfrm>
              </p:grpSpPr>
              <p:sp>
                <p:nvSpPr>
                  <p:cNvPr id="98343" name="Freeform 39"/>
                  <p:cNvSpPr>
                    <a:spLocks/>
                  </p:cNvSpPr>
                  <p:nvPr/>
                </p:nvSpPr>
                <p:spPr bwMode="hidden">
                  <a:xfrm rot="18888116" flipH="1">
                    <a:off x="876" y="2359"/>
                    <a:ext cx="1724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8344" name="Freeform 40"/>
                  <p:cNvSpPr>
                    <a:spLocks/>
                  </p:cNvSpPr>
                  <p:nvPr/>
                </p:nvSpPr>
                <p:spPr bwMode="hidden">
                  <a:xfrm rot="18888116" flipH="1">
                    <a:off x="419" y="3272"/>
                    <a:ext cx="925" cy="490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8345" name="Group 41"/>
                <p:cNvGrpSpPr>
                  <a:grpSpLocks/>
                </p:cNvGrpSpPr>
                <p:nvPr/>
              </p:nvGrpSpPr>
              <p:grpSpPr bwMode="auto">
                <a:xfrm>
                  <a:off x="3142" y="850"/>
                  <a:ext cx="966" cy="522"/>
                  <a:chOff x="-5" y="2196"/>
                  <a:chExt cx="2463" cy="1332"/>
                </a:xfrm>
              </p:grpSpPr>
              <p:sp>
                <p:nvSpPr>
                  <p:cNvPr id="98346" name="Freeform 42"/>
                  <p:cNvSpPr>
                    <a:spLocks/>
                  </p:cNvSpPr>
                  <p:nvPr/>
                </p:nvSpPr>
                <p:spPr bwMode="hidden">
                  <a:xfrm rot="19495919" flipH="1">
                    <a:off x="644" y="2196"/>
                    <a:ext cx="1814" cy="347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8347" name="Freeform 43"/>
                  <p:cNvSpPr>
                    <a:spLocks/>
                  </p:cNvSpPr>
                  <p:nvPr/>
                </p:nvSpPr>
                <p:spPr bwMode="hidden">
                  <a:xfrm rot="19495919" flipH="1">
                    <a:off x="-5" y="2983"/>
                    <a:ext cx="974" cy="545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8348" name="Group 44"/>
                <p:cNvGrpSpPr>
                  <a:grpSpLocks/>
                </p:cNvGrpSpPr>
                <p:nvPr/>
              </p:nvGrpSpPr>
              <p:grpSpPr bwMode="auto">
                <a:xfrm>
                  <a:off x="3124" y="777"/>
                  <a:ext cx="971" cy="417"/>
                  <a:chOff x="-52" y="2009"/>
                  <a:chExt cx="2477" cy="1064"/>
                </a:xfrm>
              </p:grpSpPr>
              <p:sp>
                <p:nvSpPr>
                  <p:cNvPr id="98349" name="Freeform 45"/>
                  <p:cNvSpPr>
                    <a:spLocks/>
                  </p:cNvSpPr>
                  <p:nvPr/>
                </p:nvSpPr>
                <p:spPr bwMode="hidden">
                  <a:xfrm rot="20017085" flipH="1">
                    <a:off x="689" y="2009"/>
                    <a:ext cx="1736" cy="30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8350" name="Freeform 46"/>
                  <p:cNvSpPr>
                    <a:spLocks/>
                  </p:cNvSpPr>
                  <p:nvPr/>
                </p:nvSpPr>
                <p:spPr bwMode="hidden">
                  <a:xfrm rot="20017085" flipH="1">
                    <a:off x="-52" y="2597"/>
                    <a:ext cx="932" cy="476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8351" name="Group 47"/>
                <p:cNvGrpSpPr>
                  <a:grpSpLocks/>
                </p:cNvGrpSpPr>
                <p:nvPr/>
              </p:nvGrpSpPr>
              <p:grpSpPr bwMode="auto">
                <a:xfrm>
                  <a:off x="3115" y="700"/>
                  <a:ext cx="969" cy="363"/>
                  <a:chOff x="-74" y="1813"/>
                  <a:chExt cx="2472" cy="927"/>
                </a:xfrm>
              </p:grpSpPr>
              <p:sp>
                <p:nvSpPr>
                  <p:cNvPr id="98352" name="Freeform 48"/>
                  <p:cNvSpPr>
                    <a:spLocks/>
                  </p:cNvSpPr>
                  <p:nvPr/>
                </p:nvSpPr>
                <p:spPr bwMode="hidden">
                  <a:xfrm rot="20519637" flipH="1">
                    <a:off x="721" y="1813"/>
                    <a:ext cx="1677" cy="33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8353" name="Freeform 49"/>
                  <p:cNvSpPr>
                    <a:spLocks/>
                  </p:cNvSpPr>
                  <p:nvPr/>
                </p:nvSpPr>
                <p:spPr bwMode="hidden">
                  <a:xfrm rot="20519637" flipH="1">
                    <a:off x="-74" y="2214"/>
                    <a:ext cx="901" cy="526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8354" name="Group 50"/>
                <p:cNvGrpSpPr>
                  <a:grpSpLocks/>
                </p:cNvGrpSpPr>
                <p:nvPr/>
              </p:nvGrpSpPr>
              <p:grpSpPr bwMode="auto">
                <a:xfrm>
                  <a:off x="3153" y="613"/>
                  <a:ext cx="918" cy="257"/>
                  <a:chOff x="22" y="1591"/>
                  <a:chExt cx="2342" cy="657"/>
                </a:xfrm>
              </p:grpSpPr>
              <p:sp>
                <p:nvSpPr>
                  <p:cNvPr id="98355" name="Freeform 51"/>
                  <p:cNvSpPr>
                    <a:spLocks/>
                  </p:cNvSpPr>
                  <p:nvPr/>
                </p:nvSpPr>
                <p:spPr bwMode="hidden">
                  <a:xfrm rot="21136207" flipH="1">
                    <a:off x="819" y="1591"/>
                    <a:ext cx="1545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8356" name="Freeform 52"/>
                  <p:cNvSpPr>
                    <a:spLocks/>
                  </p:cNvSpPr>
                  <p:nvPr/>
                </p:nvSpPr>
                <p:spPr bwMode="hidden">
                  <a:xfrm rot="21136207" flipH="1">
                    <a:off x="22" y="1759"/>
                    <a:ext cx="830" cy="48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8357" name="Group 53"/>
                <p:cNvGrpSpPr>
                  <a:grpSpLocks/>
                </p:cNvGrpSpPr>
                <p:nvPr/>
              </p:nvGrpSpPr>
              <p:grpSpPr bwMode="auto">
                <a:xfrm>
                  <a:off x="3218" y="556"/>
                  <a:ext cx="843" cy="134"/>
                  <a:chOff x="189" y="1446"/>
                  <a:chExt cx="2150" cy="343"/>
                </a:xfrm>
              </p:grpSpPr>
              <p:sp>
                <p:nvSpPr>
                  <p:cNvPr id="98358" name="Freeform 54"/>
                  <p:cNvSpPr>
                    <a:spLocks/>
                  </p:cNvSpPr>
                  <p:nvPr/>
                </p:nvSpPr>
                <p:spPr bwMode="hidden">
                  <a:xfrm rot="84182" flipH="1">
                    <a:off x="935" y="1466"/>
                    <a:ext cx="1404" cy="219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8359" name="Freeform 55"/>
                  <p:cNvSpPr>
                    <a:spLocks/>
                  </p:cNvSpPr>
                  <p:nvPr/>
                </p:nvSpPr>
                <p:spPr bwMode="hidden">
                  <a:xfrm rot="84182" flipH="1">
                    <a:off x="189" y="1446"/>
                    <a:ext cx="754" cy="343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8360" name="Group 56"/>
                <p:cNvGrpSpPr>
                  <a:grpSpLocks/>
                </p:cNvGrpSpPr>
                <p:nvPr/>
              </p:nvGrpSpPr>
              <p:grpSpPr bwMode="auto">
                <a:xfrm>
                  <a:off x="3342" y="418"/>
                  <a:ext cx="737" cy="167"/>
                  <a:chOff x="505" y="1094"/>
                  <a:chExt cx="1879" cy="427"/>
                </a:xfrm>
              </p:grpSpPr>
              <p:sp>
                <p:nvSpPr>
                  <p:cNvPr id="98361" name="Freeform 57"/>
                  <p:cNvSpPr>
                    <a:spLocks/>
                  </p:cNvSpPr>
                  <p:nvPr/>
                </p:nvSpPr>
                <p:spPr bwMode="hidden">
                  <a:xfrm rot="802576" flipH="1">
                    <a:off x="1151" y="1306"/>
                    <a:ext cx="1233" cy="21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8362" name="Freeform 58"/>
                  <p:cNvSpPr>
                    <a:spLocks/>
                  </p:cNvSpPr>
                  <p:nvPr/>
                </p:nvSpPr>
                <p:spPr bwMode="hidden">
                  <a:xfrm rot="802576" flipH="1">
                    <a:off x="505" y="1094"/>
                    <a:ext cx="662" cy="338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8363" name="Group 59"/>
                <p:cNvGrpSpPr>
                  <a:grpSpLocks/>
                </p:cNvGrpSpPr>
                <p:nvPr/>
              </p:nvGrpSpPr>
              <p:grpSpPr bwMode="auto">
                <a:xfrm>
                  <a:off x="3386" y="341"/>
                  <a:ext cx="725" cy="218"/>
                  <a:chOff x="616" y="899"/>
                  <a:chExt cx="1850" cy="554"/>
                </a:xfrm>
              </p:grpSpPr>
              <p:sp>
                <p:nvSpPr>
                  <p:cNvPr id="98364" name="Freeform 60"/>
                  <p:cNvSpPr>
                    <a:spLocks/>
                  </p:cNvSpPr>
                  <p:nvPr/>
                </p:nvSpPr>
                <p:spPr bwMode="hidden">
                  <a:xfrm rot="1277471" flipH="1">
                    <a:off x="1233" y="1238"/>
                    <a:ext cx="1233" cy="21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8365" name="Freeform 61"/>
                  <p:cNvSpPr>
                    <a:spLocks/>
                  </p:cNvSpPr>
                  <p:nvPr/>
                </p:nvSpPr>
                <p:spPr bwMode="hidden">
                  <a:xfrm rot="1277471" flipH="1">
                    <a:off x="616" y="899"/>
                    <a:ext cx="662" cy="338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8366" name="Group 62"/>
                <p:cNvGrpSpPr>
                  <a:grpSpLocks/>
                </p:cNvGrpSpPr>
                <p:nvPr/>
              </p:nvGrpSpPr>
              <p:grpSpPr bwMode="auto">
                <a:xfrm>
                  <a:off x="3472" y="231"/>
                  <a:ext cx="693" cy="291"/>
                  <a:chOff x="3472" y="231"/>
                  <a:chExt cx="693" cy="291"/>
                </a:xfrm>
              </p:grpSpPr>
              <p:sp>
                <p:nvSpPr>
                  <p:cNvPr id="98367" name="Freeform 63"/>
                  <p:cNvSpPr>
                    <a:spLocks/>
                  </p:cNvSpPr>
                  <p:nvPr/>
                </p:nvSpPr>
                <p:spPr bwMode="hidden">
                  <a:xfrm rot="2028410" flipH="1">
                    <a:off x="3681" y="438"/>
                    <a:ext cx="484" cy="8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8368" name="Freeform 64"/>
                  <p:cNvSpPr>
                    <a:spLocks/>
                  </p:cNvSpPr>
                  <p:nvPr/>
                </p:nvSpPr>
                <p:spPr bwMode="hidden">
                  <a:xfrm rot="2028410" flipH="1">
                    <a:off x="3472" y="231"/>
                    <a:ext cx="260" cy="132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8369" name="Group 65"/>
                <p:cNvGrpSpPr>
                  <a:grpSpLocks/>
                </p:cNvGrpSpPr>
                <p:nvPr/>
              </p:nvGrpSpPr>
              <p:grpSpPr bwMode="auto">
                <a:xfrm>
                  <a:off x="3554" y="118"/>
                  <a:ext cx="664" cy="349"/>
                  <a:chOff x="3554" y="118"/>
                  <a:chExt cx="664" cy="349"/>
                </a:xfrm>
              </p:grpSpPr>
              <p:sp>
                <p:nvSpPr>
                  <p:cNvPr id="98370" name="Freeform 66"/>
                  <p:cNvSpPr>
                    <a:spLocks/>
                  </p:cNvSpPr>
                  <p:nvPr/>
                </p:nvSpPr>
                <p:spPr bwMode="hidden">
                  <a:xfrm rot="2664424" flipH="1">
                    <a:off x="3727" y="383"/>
                    <a:ext cx="491" cy="8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8371" name="Freeform 67"/>
                  <p:cNvSpPr>
                    <a:spLocks/>
                  </p:cNvSpPr>
                  <p:nvPr/>
                </p:nvSpPr>
                <p:spPr bwMode="hidden">
                  <a:xfrm rot="2664424" flipH="1">
                    <a:off x="3554" y="118"/>
                    <a:ext cx="264" cy="132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8372" name="Group 68"/>
                <p:cNvGrpSpPr>
                  <a:grpSpLocks/>
                </p:cNvGrpSpPr>
                <p:nvPr/>
              </p:nvGrpSpPr>
              <p:grpSpPr bwMode="auto">
                <a:xfrm>
                  <a:off x="3784" y="30"/>
                  <a:ext cx="305" cy="593"/>
                  <a:chOff x="1633" y="104"/>
                  <a:chExt cx="778" cy="1512"/>
                </a:xfrm>
              </p:grpSpPr>
              <p:sp>
                <p:nvSpPr>
                  <p:cNvPr id="98373" name="Freeform 69"/>
                  <p:cNvSpPr>
                    <a:spLocks/>
                  </p:cNvSpPr>
                  <p:nvPr/>
                </p:nvSpPr>
                <p:spPr bwMode="hidden">
                  <a:xfrm rot="3473776" flipH="1">
                    <a:off x="1754" y="958"/>
                    <a:ext cx="1100" cy="21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8374" name="Freeform 70"/>
                  <p:cNvSpPr>
                    <a:spLocks/>
                  </p:cNvSpPr>
                  <p:nvPr/>
                </p:nvSpPr>
                <p:spPr bwMode="hidden">
                  <a:xfrm rot="3473776" flipH="1">
                    <a:off x="1506" y="231"/>
                    <a:ext cx="591" cy="338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8375" name="Group 71"/>
                <p:cNvGrpSpPr>
                  <a:grpSpLocks/>
                </p:cNvGrpSpPr>
                <p:nvPr/>
              </p:nvGrpSpPr>
              <p:grpSpPr bwMode="auto">
                <a:xfrm>
                  <a:off x="3903" y="0"/>
                  <a:ext cx="248" cy="601"/>
                  <a:chOff x="1935" y="28"/>
                  <a:chExt cx="634" cy="1534"/>
                </a:xfrm>
              </p:grpSpPr>
              <p:sp>
                <p:nvSpPr>
                  <p:cNvPr id="98376" name="Freeform 72"/>
                  <p:cNvSpPr>
                    <a:spLocks/>
                  </p:cNvSpPr>
                  <p:nvPr/>
                </p:nvSpPr>
                <p:spPr bwMode="hidden">
                  <a:xfrm rot="4126480" flipH="1">
                    <a:off x="1931" y="924"/>
                    <a:ext cx="1061" cy="21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8377" name="Freeform 73"/>
                  <p:cNvSpPr>
                    <a:spLocks/>
                  </p:cNvSpPr>
                  <p:nvPr/>
                </p:nvSpPr>
                <p:spPr bwMode="hidden">
                  <a:xfrm rot="4126480" flipH="1">
                    <a:off x="1819" y="144"/>
                    <a:ext cx="570" cy="338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8378" name="Group 74"/>
                <p:cNvGrpSpPr>
                  <a:grpSpLocks/>
                </p:cNvGrpSpPr>
                <p:nvPr/>
              </p:nvGrpSpPr>
              <p:grpSpPr bwMode="auto">
                <a:xfrm>
                  <a:off x="4251" y="252"/>
                  <a:ext cx="723" cy="222"/>
                  <a:chOff x="2822" y="672"/>
                  <a:chExt cx="1845" cy="566"/>
                </a:xfrm>
              </p:grpSpPr>
              <p:sp>
                <p:nvSpPr>
                  <p:cNvPr id="98379" name="Freeform 75"/>
                  <p:cNvSpPr>
                    <a:spLocks/>
                  </p:cNvSpPr>
                  <p:nvPr/>
                </p:nvSpPr>
                <p:spPr bwMode="hidden">
                  <a:xfrm rot="-1325434">
                    <a:off x="2822" y="1023"/>
                    <a:ext cx="1233" cy="21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8380" name="Freeform 76"/>
                  <p:cNvSpPr>
                    <a:spLocks/>
                  </p:cNvSpPr>
                  <p:nvPr/>
                </p:nvSpPr>
                <p:spPr bwMode="hidden">
                  <a:xfrm rot="-1325434">
                    <a:off x="4005" y="672"/>
                    <a:ext cx="662" cy="338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8381" name="Group 77"/>
                <p:cNvGrpSpPr>
                  <a:grpSpLocks/>
                </p:cNvGrpSpPr>
                <p:nvPr/>
              </p:nvGrpSpPr>
              <p:grpSpPr bwMode="auto">
                <a:xfrm>
                  <a:off x="4196" y="163"/>
                  <a:ext cx="699" cy="282"/>
                  <a:chOff x="2683" y="445"/>
                  <a:chExt cx="1781" cy="717"/>
                </a:xfrm>
              </p:grpSpPr>
              <p:sp>
                <p:nvSpPr>
                  <p:cNvPr id="98382" name="Freeform 78"/>
                  <p:cNvSpPr>
                    <a:spLocks/>
                  </p:cNvSpPr>
                  <p:nvPr/>
                </p:nvSpPr>
                <p:spPr bwMode="hidden">
                  <a:xfrm rot="-1921064">
                    <a:off x="2683" y="947"/>
                    <a:ext cx="1233" cy="21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8383" name="Freeform 79"/>
                  <p:cNvSpPr>
                    <a:spLocks/>
                  </p:cNvSpPr>
                  <p:nvPr/>
                </p:nvSpPr>
                <p:spPr bwMode="hidden">
                  <a:xfrm rot="-1921064">
                    <a:off x="3802" y="445"/>
                    <a:ext cx="662" cy="338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98384" name="Freeform 80"/>
                <p:cNvSpPr>
                  <a:spLocks/>
                </p:cNvSpPr>
                <p:nvPr/>
              </p:nvSpPr>
              <p:spPr bwMode="hidden">
                <a:xfrm rot="4578755" flipH="1">
                  <a:off x="3968" y="372"/>
                  <a:ext cx="403" cy="57"/>
                </a:xfrm>
                <a:custGeom>
                  <a:avLst/>
                  <a:gdLst/>
                  <a:ahLst/>
                  <a:cxnLst>
                    <a:cxn ang="0">
                      <a:pos x="0" y="504"/>
                    </a:cxn>
                    <a:cxn ang="0">
                      <a:pos x="864" y="168"/>
                    </a:cxn>
                    <a:cxn ang="0">
                      <a:pos x="1776" y="24"/>
                    </a:cxn>
                    <a:cxn ang="0">
                      <a:pos x="2736" y="24"/>
                    </a:cxn>
                    <a:cxn ang="0">
                      <a:pos x="2720" y="103"/>
                    </a:cxn>
                    <a:cxn ang="0">
                      <a:pos x="1764" y="103"/>
                    </a:cxn>
                    <a:cxn ang="0">
                      <a:pos x="654" y="292"/>
                    </a:cxn>
                    <a:cxn ang="0">
                      <a:pos x="0" y="504"/>
                    </a:cxn>
                  </a:cxnLst>
                  <a:rect l="0" t="0" r="r" b="b"/>
                  <a:pathLst>
                    <a:path w="2736" h="504">
                      <a:moveTo>
                        <a:pt x="0" y="504"/>
                      </a:moveTo>
                      <a:cubicBezTo>
                        <a:pt x="24" y="488"/>
                        <a:pt x="568" y="248"/>
                        <a:pt x="864" y="168"/>
                      </a:cubicBezTo>
                      <a:cubicBezTo>
                        <a:pt x="1160" y="88"/>
                        <a:pt x="1464" y="48"/>
                        <a:pt x="1776" y="24"/>
                      </a:cubicBezTo>
                      <a:cubicBezTo>
                        <a:pt x="2088" y="0"/>
                        <a:pt x="2579" y="11"/>
                        <a:pt x="2736" y="24"/>
                      </a:cubicBezTo>
                      <a:lnTo>
                        <a:pt x="2720" y="103"/>
                      </a:lnTo>
                      <a:cubicBezTo>
                        <a:pt x="2558" y="116"/>
                        <a:pt x="2108" y="71"/>
                        <a:pt x="1764" y="103"/>
                      </a:cubicBezTo>
                      <a:cubicBezTo>
                        <a:pt x="1209" y="136"/>
                        <a:pt x="998" y="192"/>
                        <a:pt x="654" y="292"/>
                      </a:cubicBezTo>
                      <a:cubicBezTo>
                        <a:pt x="358" y="356"/>
                        <a:pt x="136" y="460"/>
                        <a:pt x="0" y="50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8385" name="Freeform 81"/>
                <p:cNvSpPr>
                  <a:spLocks/>
                </p:cNvSpPr>
                <p:nvPr/>
              </p:nvSpPr>
              <p:spPr bwMode="hidden">
                <a:xfrm rot="4578755" flipH="1">
                  <a:off x="3977" y="77"/>
                  <a:ext cx="216" cy="90"/>
                </a:xfrm>
                <a:custGeom>
                  <a:avLst/>
                  <a:gdLst/>
                  <a:ahLst/>
                  <a:cxnLst>
                    <a:cxn ang="0">
                      <a:pos x="5" y="8"/>
                    </a:cxn>
                    <a:cxn ang="0">
                      <a:pos x="485" y="56"/>
                    </a:cxn>
                    <a:cxn ang="0">
                      <a:pos x="1157" y="200"/>
                    </a:cxn>
                    <a:cxn ang="0">
                      <a:pos x="1611" y="432"/>
                    </a:cxn>
                    <a:cxn ang="0">
                      <a:pos x="1756" y="609"/>
                    </a:cxn>
                    <a:cxn ang="0">
                      <a:pos x="1689" y="787"/>
                    </a:cxn>
                    <a:cxn ang="0">
                      <a:pos x="1589" y="632"/>
                    </a:cxn>
                    <a:cxn ang="0">
                      <a:pos x="1389" y="454"/>
                    </a:cxn>
                    <a:cxn ang="0">
                      <a:pos x="1109" y="296"/>
                    </a:cxn>
                    <a:cxn ang="0">
                      <a:pos x="581" y="152"/>
                    </a:cxn>
                    <a:cxn ang="0">
                      <a:pos x="0" y="76"/>
                    </a:cxn>
                    <a:cxn ang="0">
                      <a:pos x="5" y="8"/>
                    </a:cxn>
                  </a:cxnLst>
                  <a:rect l="0" t="0" r="r" b="b"/>
                  <a:pathLst>
                    <a:path w="1769" h="791">
                      <a:moveTo>
                        <a:pt x="5" y="8"/>
                      </a:moveTo>
                      <a:cubicBezTo>
                        <a:pt x="85" y="0"/>
                        <a:pt x="293" y="24"/>
                        <a:pt x="485" y="56"/>
                      </a:cubicBezTo>
                      <a:cubicBezTo>
                        <a:pt x="677" y="88"/>
                        <a:pt x="969" y="137"/>
                        <a:pt x="1157" y="200"/>
                      </a:cubicBezTo>
                      <a:cubicBezTo>
                        <a:pt x="1345" y="263"/>
                        <a:pt x="1511" y="364"/>
                        <a:pt x="1611" y="432"/>
                      </a:cubicBezTo>
                      <a:cubicBezTo>
                        <a:pt x="1711" y="500"/>
                        <a:pt x="1743" y="550"/>
                        <a:pt x="1756" y="609"/>
                      </a:cubicBezTo>
                      <a:cubicBezTo>
                        <a:pt x="1769" y="668"/>
                        <a:pt x="1717" y="783"/>
                        <a:pt x="1689" y="787"/>
                      </a:cubicBezTo>
                      <a:cubicBezTo>
                        <a:pt x="1661" y="791"/>
                        <a:pt x="1639" y="687"/>
                        <a:pt x="1589" y="632"/>
                      </a:cubicBezTo>
                      <a:cubicBezTo>
                        <a:pt x="1539" y="577"/>
                        <a:pt x="1469" y="510"/>
                        <a:pt x="1389" y="454"/>
                      </a:cubicBezTo>
                      <a:cubicBezTo>
                        <a:pt x="1309" y="398"/>
                        <a:pt x="1244" y="346"/>
                        <a:pt x="1109" y="296"/>
                      </a:cubicBezTo>
                      <a:cubicBezTo>
                        <a:pt x="974" y="246"/>
                        <a:pt x="766" y="189"/>
                        <a:pt x="581" y="152"/>
                      </a:cubicBezTo>
                      <a:cubicBezTo>
                        <a:pt x="396" y="115"/>
                        <a:pt x="96" y="100"/>
                        <a:pt x="0" y="76"/>
                      </a:cubicBezTo>
                      <a:lnTo>
                        <a:pt x="5" y="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1"/>
                    </a:gs>
                    <a:gs pos="100000">
                      <a:schemeClr val="folHlink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98386" name="Group 82"/>
                <p:cNvGrpSpPr>
                  <a:grpSpLocks/>
                </p:cNvGrpSpPr>
                <p:nvPr/>
              </p:nvGrpSpPr>
              <p:grpSpPr bwMode="auto">
                <a:xfrm>
                  <a:off x="4242" y="5"/>
                  <a:ext cx="251" cy="596"/>
                  <a:chOff x="2800" y="41"/>
                  <a:chExt cx="640" cy="1520"/>
                </a:xfrm>
              </p:grpSpPr>
              <p:sp>
                <p:nvSpPr>
                  <p:cNvPr id="98387" name="Freeform 83"/>
                  <p:cNvSpPr>
                    <a:spLocks/>
                  </p:cNvSpPr>
                  <p:nvPr/>
                </p:nvSpPr>
                <p:spPr bwMode="hidden">
                  <a:xfrm rot="-3857755">
                    <a:off x="2361" y="938"/>
                    <a:ext cx="1062" cy="18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8388" name="Freeform 84"/>
                  <p:cNvSpPr>
                    <a:spLocks/>
                  </p:cNvSpPr>
                  <p:nvPr/>
                </p:nvSpPr>
                <p:spPr bwMode="hidden">
                  <a:xfrm rot="-3857755">
                    <a:off x="3011" y="181"/>
                    <a:ext cx="570" cy="28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8389" name="Group 85"/>
                <p:cNvGrpSpPr>
                  <a:grpSpLocks/>
                </p:cNvGrpSpPr>
                <p:nvPr/>
              </p:nvGrpSpPr>
              <p:grpSpPr bwMode="auto">
                <a:xfrm>
                  <a:off x="4295" y="53"/>
                  <a:ext cx="398" cy="574"/>
                  <a:chOff x="2934" y="163"/>
                  <a:chExt cx="1017" cy="1464"/>
                </a:xfrm>
              </p:grpSpPr>
              <p:sp>
                <p:nvSpPr>
                  <p:cNvPr id="98390" name="Freeform 86"/>
                  <p:cNvSpPr>
                    <a:spLocks/>
                  </p:cNvSpPr>
                  <p:nvPr/>
                </p:nvSpPr>
                <p:spPr bwMode="hidden">
                  <a:xfrm rot="-2777260">
                    <a:off x="2491" y="915"/>
                    <a:ext cx="1155" cy="270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8391" name="Freeform 87"/>
                  <p:cNvSpPr>
                    <a:spLocks/>
                  </p:cNvSpPr>
                  <p:nvPr/>
                </p:nvSpPr>
                <p:spPr bwMode="hidden">
                  <a:xfrm rot="-2777260">
                    <a:off x="3430" y="261"/>
                    <a:ext cx="620" cy="423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8392" name="Group 88"/>
                <p:cNvGrpSpPr>
                  <a:grpSpLocks/>
                </p:cNvGrpSpPr>
                <p:nvPr/>
              </p:nvGrpSpPr>
              <p:grpSpPr bwMode="auto">
                <a:xfrm>
                  <a:off x="4215" y="2"/>
                  <a:ext cx="95" cy="567"/>
                  <a:chOff x="2730" y="32"/>
                  <a:chExt cx="243" cy="1448"/>
                </a:xfrm>
              </p:grpSpPr>
              <p:sp>
                <p:nvSpPr>
                  <p:cNvPr id="98393" name="Freeform 89"/>
                  <p:cNvSpPr>
                    <a:spLocks/>
                  </p:cNvSpPr>
                  <p:nvPr/>
                </p:nvSpPr>
                <p:spPr bwMode="hidden">
                  <a:xfrm rot="-4903748">
                    <a:off x="2296" y="960"/>
                    <a:ext cx="954" cy="86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8394" name="Freeform 90"/>
                  <p:cNvSpPr>
                    <a:spLocks/>
                  </p:cNvSpPr>
                  <p:nvPr/>
                </p:nvSpPr>
                <p:spPr bwMode="hidden">
                  <a:xfrm rot="-4903748">
                    <a:off x="2650" y="220"/>
                    <a:ext cx="512" cy="135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8395" name="Group 91"/>
                <p:cNvGrpSpPr>
                  <a:grpSpLocks/>
                </p:cNvGrpSpPr>
                <p:nvPr/>
              </p:nvGrpSpPr>
              <p:grpSpPr bwMode="auto">
                <a:xfrm>
                  <a:off x="3514" y="683"/>
                  <a:ext cx="425" cy="960"/>
                  <a:chOff x="943" y="1769"/>
                  <a:chExt cx="1085" cy="2450"/>
                </a:xfrm>
              </p:grpSpPr>
              <p:sp>
                <p:nvSpPr>
                  <p:cNvPr id="98396" name="Freeform 92"/>
                  <p:cNvSpPr>
                    <a:spLocks/>
                  </p:cNvSpPr>
                  <p:nvPr/>
                </p:nvSpPr>
                <p:spPr bwMode="hidden">
                  <a:xfrm rot="18335692" flipH="1">
                    <a:off x="1010" y="2475"/>
                    <a:ext cx="1724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8397" name="Freeform 93"/>
                  <p:cNvSpPr>
                    <a:spLocks/>
                  </p:cNvSpPr>
                  <p:nvPr/>
                </p:nvSpPr>
                <p:spPr bwMode="hidden">
                  <a:xfrm rot="18335692" flipH="1">
                    <a:off x="725" y="3512"/>
                    <a:ext cx="925" cy="490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8398" name="Group 94"/>
                <p:cNvGrpSpPr>
                  <a:grpSpLocks/>
                </p:cNvGrpSpPr>
                <p:nvPr/>
              </p:nvGrpSpPr>
              <p:grpSpPr bwMode="auto">
                <a:xfrm>
                  <a:off x="3715" y="748"/>
                  <a:ext cx="300" cy="930"/>
                  <a:chOff x="1455" y="1936"/>
                  <a:chExt cx="766" cy="2373"/>
                </a:xfrm>
              </p:grpSpPr>
              <p:sp>
                <p:nvSpPr>
                  <p:cNvPr id="98399" name="Freeform 95"/>
                  <p:cNvSpPr>
                    <a:spLocks/>
                  </p:cNvSpPr>
                  <p:nvPr/>
                </p:nvSpPr>
                <p:spPr bwMode="hidden">
                  <a:xfrm rot="17542885" flipH="1">
                    <a:off x="1267" y="2578"/>
                    <a:ext cx="1595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8400" name="Freeform 96"/>
                  <p:cNvSpPr>
                    <a:spLocks/>
                  </p:cNvSpPr>
                  <p:nvPr/>
                </p:nvSpPr>
                <p:spPr bwMode="hidden">
                  <a:xfrm rot="17542885" flipH="1">
                    <a:off x="1272" y="3636"/>
                    <a:ext cx="856" cy="490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8401" name="Group 97"/>
                <p:cNvGrpSpPr>
                  <a:grpSpLocks/>
                </p:cNvGrpSpPr>
                <p:nvPr/>
              </p:nvGrpSpPr>
              <p:grpSpPr bwMode="auto">
                <a:xfrm rot="88588">
                  <a:off x="3923" y="769"/>
                  <a:ext cx="180" cy="913"/>
                  <a:chOff x="1956" y="1990"/>
                  <a:chExt cx="492" cy="2604"/>
                </a:xfrm>
              </p:grpSpPr>
              <p:sp>
                <p:nvSpPr>
                  <p:cNvPr id="98402" name="Freeform 98"/>
                  <p:cNvSpPr>
                    <a:spLocks/>
                  </p:cNvSpPr>
                  <p:nvPr/>
                </p:nvSpPr>
                <p:spPr bwMode="hidden">
                  <a:xfrm rot="16782062" flipH="1">
                    <a:off x="1442" y="2695"/>
                    <a:ext cx="1711" cy="301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8403" name="Freeform 99"/>
                  <p:cNvSpPr>
                    <a:spLocks/>
                  </p:cNvSpPr>
                  <p:nvPr/>
                </p:nvSpPr>
                <p:spPr bwMode="hidden">
                  <a:xfrm rot="16782062" flipH="1">
                    <a:off x="1734" y="3898"/>
                    <a:ext cx="918" cy="473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8404" name="Group 100"/>
                <p:cNvGrpSpPr>
                  <a:grpSpLocks/>
                </p:cNvGrpSpPr>
                <p:nvPr/>
              </p:nvGrpSpPr>
              <p:grpSpPr bwMode="auto">
                <a:xfrm>
                  <a:off x="4451" y="662"/>
                  <a:ext cx="442" cy="951"/>
                  <a:chOff x="3334" y="1717"/>
                  <a:chExt cx="1125" cy="2426"/>
                </a:xfrm>
              </p:grpSpPr>
              <p:sp>
                <p:nvSpPr>
                  <p:cNvPr id="98405" name="Freeform 101"/>
                  <p:cNvSpPr>
                    <a:spLocks/>
                  </p:cNvSpPr>
                  <p:nvPr/>
                </p:nvSpPr>
                <p:spPr bwMode="hidden">
                  <a:xfrm rot="3144576">
                    <a:off x="2628" y="2423"/>
                    <a:ext cx="1724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8406" name="Freeform 102"/>
                  <p:cNvSpPr>
                    <a:spLocks/>
                  </p:cNvSpPr>
                  <p:nvPr/>
                </p:nvSpPr>
                <p:spPr bwMode="hidden">
                  <a:xfrm rot="3144576">
                    <a:off x="3751" y="3436"/>
                    <a:ext cx="925" cy="490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8407" name="Group 103"/>
                <p:cNvGrpSpPr>
                  <a:grpSpLocks/>
                </p:cNvGrpSpPr>
                <p:nvPr/>
              </p:nvGrpSpPr>
              <p:grpSpPr bwMode="auto">
                <a:xfrm>
                  <a:off x="4391" y="721"/>
                  <a:ext cx="347" cy="951"/>
                  <a:chOff x="3181" y="1866"/>
                  <a:chExt cx="883" cy="2426"/>
                </a:xfrm>
              </p:grpSpPr>
              <p:sp>
                <p:nvSpPr>
                  <p:cNvPr id="98408" name="Freeform 104"/>
                  <p:cNvSpPr>
                    <a:spLocks/>
                  </p:cNvSpPr>
                  <p:nvPr/>
                </p:nvSpPr>
                <p:spPr bwMode="hidden">
                  <a:xfrm rot="3745735">
                    <a:off x="2506" y="2541"/>
                    <a:ext cx="1650" cy="299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8409" name="Freeform 105"/>
                  <p:cNvSpPr>
                    <a:spLocks/>
                  </p:cNvSpPr>
                  <p:nvPr/>
                </p:nvSpPr>
                <p:spPr bwMode="hidden">
                  <a:xfrm rot="3745735">
                    <a:off x="3387" y="3615"/>
                    <a:ext cx="885" cy="46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8410" name="Group 106"/>
                <p:cNvGrpSpPr>
                  <a:grpSpLocks/>
                </p:cNvGrpSpPr>
                <p:nvPr/>
              </p:nvGrpSpPr>
              <p:grpSpPr bwMode="auto">
                <a:xfrm>
                  <a:off x="4323" y="767"/>
                  <a:ext cx="243" cy="935"/>
                  <a:chOff x="3006" y="1983"/>
                  <a:chExt cx="619" cy="2386"/>
                </a:xfrm>
              </p:grpSpPr>
              <p:sp>
                <p:nvSpPr>
                  <p:cNvPr id="98411" name="Freeform 107"/>
                  <p:cNvSpPr>
                    <a:spLocks/>
                  </p:cNvSpPr>
                  <p:nvPr/>
                </p:nvSpPr>
                <p:spPr bwMode="hidden">
                  <a:xfrm rot="4286818">
                    <a:off x="2328" y="2661"/>
                    <a:ext cx="1601" cy="246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8412" name="Freeform 108"/>
                  <p:cNvSpPr>
                    <a:spLocks/>
                  </p:cNvSpPr>
                  <p:nvPr/>
                </p:nvSpPr>
                <p:spPr bwMode="hidden">
                  <a:xfrm rot="4286818">
                    <a:off x="3002" y="3747"/>
                    <a:ext cx="859" cy="386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8413" name="Group 109"/>
                <p:cNvGrpSpPr>
                  <a:grpSpLocks/>
                </p:cNvGrpSpPr>
                <p:nvPr/>
              </p:nvGrpSpPr>
              <p:grpSpPr bwMode="auto">
                <a:xfrm>
                  <a:off x="4249" y="813"/>
                  <a:ext cx="159" cy="870"/>
                  <a:chOff x="2819" y="2101"/>
                  <a:chExt cx="405" cy="2219"/>
                </a:xfrm>
              </p:grpSpPr>
              <p:sp>
                <p:nvSpPr>
                  <p:cNvPr id="98414" name="Freeform 110"/>
                  <p:cNvSpPr>
                    <a:spLocks/>
                  </p:cNvSpPr>
                  <p:nvPr/>
                </p:nvSpPr>
                <p:spPr bwMode="hidden">
                  <a:xfrm rot="4898956">
                    <a:off x="2206" y="2714"/>
                    <a:ext cx="1471" cy="246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8415" name="Freeform 111"/>
                  <p:cNvSpPr>
                    <a:spLocks/>
                  </p:cNvSpPr>
                  <p:nvPr/>
                </p:nvSpPr>
                <p:spPr bwMode="hidden">
                  <a:xfrm rot="4898956">
                    <a:off x="2636" y="3732"/>
                    <a:ext cx="790" cy="386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8416" name="Group 112"/>
                <p:cNvGrpSpPr>
                  <a:grpSpLocks/>
                </p:cNvGrpSpPr>
                <p:nvPr/>
              </p:nvGrpSpPr>
              <p:grpSpPr bwMode="auto">
                <a:xfrm>
                  <a:off x="4045" y="826"/>
                  <a:ext cx="167" cy="857"/>
                  <a:chOff x="2287" y="2135"/>
                  <a:chExt cx="426" cy="2185"/>
                </a:xfrm>
              </p:grpSpPr>
              <p:sp>
                <p:nvSpPr>
                  <p:cNvPr id="98417" name="Freeform 113"/>
                  <p:cNvSpPr>
                    <a:spLocks/>
                  </p:cNvSpPr>
                  <p:nvPr/>
                </p:nvSpPr>
                <p:spPr bwMode="hidden">
                  <a:xfrm rot="5755659">
                    <a:off x="1900" y="2760"/>
                    <a:ext cx="1437" cy="188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8418" name="Freeform 114"/>
                  <p:cNvSpPr>
                    <a:spLocks/>
                  </p:cNvSpPr>
                  <p:nvPr/>
                </p:nvSpPr>
                <p:spPr bwMode="hidden">
                  <a:xfrm rot="5755659">
                    <a:off x="2049" y="3787"/>
                    <a:ext cx="771" cy="295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98419" name="Freeform 115"/>
              <p:cNvSpPr>
                <a:spLocks/>
              </p:cNvSpPr>
              <p:nvPr/>
            </p:nvSpPr>
            <p:spPr bwMode="hidden">
              <a:xfrm flipH="1">
                <a:off x="3873" y="934"/>
                <a:ext cx="191" cy="580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8420" name="Arc 116"/>
              <p:cNvSpPr>
                <a:spLocks/>
              </p:cNvSpPr>
              <p:nvPr/>
            </p:nvSpPr>
            <p:spPr bwMode="hidden">
              <a:xfrm flipH="1">
                <a:off x="3528" y="726"/>
                <a:ext cx="833" cy="903"/>
              </a:xfrm>
              <a:custGeom>
                <a:avLst/>
                <a:gdLst>
                  <a:gd name="G0" fmla="+- 0 0 0"/>
                  <a:gd name="G1" fmla="+- 20897 0 0"/>
                  <a:gd name="G2" fmla="+- 21600 0 0"/>
                  <a:gd name="T0" fmla="*/ 5467 w 21600"/>
                  <a:gd name="T1" fmla="*/ 0 h 21602"/>
                  <a:gd name="T2" fmla="*/ 21589 w 21600"/>
                  <a:gd name="T3" fmla="*/ 21602 h 21602"/>
                  <a:gd name="T4" fmla="*/ 0 w 21600"/>
                  <a:gd name="T5" fmla="*/ 20897 h 21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2" fill="none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</a:path>
                  <a:path w="21600" h="21602" stroke="0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  <a:lnTo>
                      <a:pt x="0" y="20897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8421" name="Arc 117"/>
              <p:cNvSpPr>
                <a:spLocks/>
              </p:cNvSpPr>
              <p:nvPr/>
            </p:nvSpPr>
            <p:spPr bwMode="hidden">
              <a:xfrm flipV="1">
                <a:off x="4278" y="179"/>
                <a:ext cx="1007" cy="802"/>
              </a:xfrm>
              <a:custGeom>
                <a:avLst/>
                <a:gdLst>
                  <a:gd name="G0" fmla="+- 17826 0 0"/>
                  <a:gd name="G1" fmla="+- 0 0 0"/>
                  <a:gd name="G2" fmla="+- 21600 0 0"/>
                  <a:gd name="T0" fmla="*/ 36729 w 36729"/>
                  <a:gd name="T1" fmla="*/ 10451 h 21600"/>
                  <a:gd name="T2" fmla="*/ 0 w 36729"/>
                  <a:gd name="T3" fmla="*/ 12197 h 21600"/>
                  <a:gd name="T4" fmla="*/ 17826 w 3672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729" h="21600" fill="none" extrusionOk="0">
                    <a:moveTo>
                      <a:pt x="36729" y="10451"/>
                    </a:moveTo>
                    <a:cubicBezTo>
                      <a:pt x="32926" y="17330"/>
                      <a:pt x="25686" y="21599"/>
                      <a:pt x="17826" y="21600"/>
                    </a:cubicBezTo>
                    <a:cubicBezTo>
                      <a:pt x="10696" y="21600"/>
                      <a:pt x="4025" y="18081"/>
                      <a:pt x="-1" y="12197"/>
                    </a:cubicBezTo>
                  </a:path>
                  <a:path w="36729" h="21600" stroke="0" extrusionOk="0">
                    <a:moveTo>
                      <a:pt x="36729" y="10451"/>
                    </a:moveTo>
                    <a:cubicBezTo>
                      <a:pt x="32926" y="17330"/>
                      <a:pt x="25686" y="21599"/>
                      <a:pt x="17826" y="21600"/>
                    </a:cubicBezTo>
                    <a:cubicBezTo>
                      <a:pt x="10696" y="21600"/>
                      <a:pt x="4025" y="18081"/>
                      <a:pt x="-1" y="12197"/>
                    </a:cubicBezTo>
                    <a:lnTo>
                      <a:pt x="17826" y="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8422" name="Arc 118"/>
              <p:cNvSpPr>
                <a:spLocks/>
              </p:cNvSpPr>
              <p:nvPr/>
            </p:nvSpPr>
            <p:spPr bwMode="hidden">
              <a:xfrm flipH="1">
                <a:off x="3612" y="580"/>
                <a:ext cx="487" cy="933"/>
              </a:xfrm>
              <a:custGeom>
                <a:avLst/>
                <a:gdLst>
                  <a:gd name="G0" fmla="+- 7340 0 0"/>
                  <a:gd name="G1" fmla="+- 21600 0 0"/>
                  <a:gd name="G2" fmla="+- 21600 0 0"/>
                  <a:gd name="T0" fmla="*/ 0 w 28940"/>
                  <a:gd name="T1" fmla="*/ 1285 h 22305"/>
                  <a:gd name="T2" fmla="*/ 28929 w 28940"/>
                  <a:gd name="T3" fmla="*/ 22305 h 22305"/>
                  <a:gd name="T4" fmla="*/ 7340 w 28940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940" h="22305" fill="none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</a:path>
                  <a:path w="28940" h="22305" stroke="0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  <a:lnTo>
                      <a:pt x="734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8423" name="Arc 119"/>
              <p:cNvSpPr>
                <a:spLocks/>
              </p:cNvSpPr>
              <p:nvPr/>
            </p:nvSpPr>
            <p:spPr bwMode="hidden">
              <a:xfrm flipH="1">
                <a:off x="3267" y="628"/>
                <a:ext cx="791" cy="932"/>
              </a:xfrm>
              <a:custGeom>
                <a:avLst/>
                <a:gdLst>
                  <a:gd name="G0" fmla="+- 8873 0 0"/>
                  <a:gd name="G1" fmla="+- 21600 0 0"/>
                  <a:gd name="G2" fmla="+- 21600 0 0"/>
                  <a:gd name="T0" fmla="*/ 0 w 30473"/>
                  <a:gd name="T1" fmla="*/ 1907 h 22305"/>
                  <a:gd name="T2" fmla="*/ 30462 w 30473"/>
                  <a:gd name="T3" fmla="*/ 22305 h 22305"/>
                  <a:gd name="T4" fmla="*/ 8873 w 30473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473" h="22305" fill="none" extrusionOk="0">
                    <a:moveTo>
                      <a:pt x="-1" y="1906"/>
                    </a:moveTo>
                    <a:cubicBezTo>
                      <a:pt x="2789" y="649"/>
                      <a:pt x="5813" y="-1"/>
                      <a:pt x="8873" y="0"/>
                    </a:cubicBezTo>
                    <a:cubicBezTo>
                      <a:pt x="20802" y="0"/>
                      <a:pt x="30473" y="9670"/>
                      <a:pt x="30473" y="21600"/>
                    </a:cubicBezTo>
                    <a:cubicBezTo>
                      <a:pt x="30473" y="21835"/>
                      <a:pt x="30469" y="22070"/>
                      <a:pt x="30461" y="22304"/>
                    </a:cubicBezTo>
                  </a:path>
                  <a:path w="30473" h="22305" stroke="0" extrusionOk="0">
                    <a:moveTo>
                      <a:pt x="-1" y="1906"/>
                    </a:moveTo>
                    <a:cubicBezTo>
                      <a:pt x="2789" y="649"/>
                      <a:pt x="5813" y="-1"/>
                      <a:pt x="8873" y="0"/>
                    </a:cubicBezTo>
                    <a:cubicBezTo>
                      <a:pt x="20802" y="0"/>
                      <a:pt x="30473" y="9670"/>
                      <a:pt x="30473" y="21600"/>
                    </a:cubicBezTo>
                    <a:cubicBezTo>
                      <a:pt x="30473" y="21835"/>
                      <a:pt x="30469" y="22070"/>
                      <a:pt x="30461" y="22304"/>
                    </a:cubicBezTo>
                    <a:lnTo>
                      <a:pt x="8873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8424" name="Arc 120"/>
              <p:cNvSpPr>
                <a:spLocks/>
              </p:cNvSpPr>
              <p:nvPr/>
            </p:nvSpPr>
            <p:spPr bwMode="hidden">
              <a:xfrm flipH="1">
                <a:off x="3197" y="458"/>
                <a:ext cx="932" cy="933"/>
              </a:xfrm>
              <a:custGeom>
                <a:avLst/>
                <a:gdLst>
                  <a:gd name="G0" fmla="+- 12855 0 0"/>
                  <a:gd name="G1" fmla="+- 21600 0 0"/>
                  <a:gd name="G2" fmla="+- 21600 0 0"/>
                  <a:gd name="T0" fmla="*/ 0 w 34455"/>
                  <a:gd name="T1" fmla="*/ 4241 h 22305"/>
                  <a:gd name="T2" fmla="*/ 34444 w 34455"/>
                  <a:gd name="T3" fmla="*/ 22305 h 22305"/>
                  <a:gd name="T4" fmla="*/ 12855 w 34455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455" h="22305" fill="none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</a:path>
                  <a:path w="34455" h="22305" stroke="0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  <a:lnTo>
                      <a:pt x="1285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8425" name="Arc 121"/>
              <p:cNvSpPr>
                <a:spLocks/>
              </p:cNvSpPr>
              <p:nvPr/>
            </p:nvSpPr>
            <p:spPr bwMode="hidden">
              <a:xfrm>
                <a:off x="4229" y="589"/>
                <a:ext cx="149" cy="933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8426" name="Arc 122"/>
              <p:cNvSpPr>
                <a:spLocks/>
              </p:cNvSpPr>
              <p:nvPr/>
            </p:nvSpPr>
            <p:spPr bwMode="hidden">
              <a:xfrm>
                <a:off x="4268" y="585"/>
                <a:ext cx="394" cy="933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8427" name="Arc 123"/>
              <p:cNvSpPr>
                <a:spLocks/>
              </p:cNvSpPr>
              <p:nvPr/>
            </p:nvSpPr>
            <p:spPr bwMode="hidden">
              <a:xfrm>
                <a:off x="4303" y="463"/>
                <a:ext cx="559" cy="933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8428" name="Freeform 124"/>
              <p:cNvSpPr>
                <a:spLocks/>
              </p:cNvSpPr>
              <p:nvPr/>
            </p:nvSpPr>
            <p:spPr bwMode="hidden">
              <a:xfrm>
                <a:off x="4410" y="1033"/>
                <a:ext cx="190" cy="580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8429" name="Freeform 125"/>
              <p:cNvSpPr>
                <a:spLocks/>
              </p:cNvSpPr>
              <p:nvPr/>
            </p:nvSpPr>
            <p:spPr bwMode="hidden">
              <a:xfrm rot="19660755" flipV="1">
                <a:off x="4114" y="843"/>
                <a:ext cx="173" cy="328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8430" name="Arc 126"/>
              <p:cNvSpPr>
                <a:spLocks/>
              </p:cNvSpPr>
              <p:nvPr/>
            </p:nvSpPr>
            <p:spPr bwMode="hidden">
              <a:xfrm flipH="1">
                <a:off x="3144" y="319"/>
                <a:ext cx="996" cy="933"/>
              </a:xfrm>
              <a:custGeom>
                <a:avLst/>
                <a:gdLst>
                  <a:gd name="G0" fmla="+- 15230 0 0"/>
                  <a:gd name="G1" fmla="+- 21600 0 0"/>
                  <a:gd name="G2" fmla="+- 21600 0 0"/>
                  <a:gd name="T0" fmla="*/ 0 w 36830"/>
                  <a:gd name="T1" fmla="*/ 6283 h 22305"/>
                  <a:gd name="T2" fmla="*/ 36819 w 36830"/>
                  <a:gd name="T3" fmla="*/ 22305 h 22305"/>
                  <a:gd name="T4" fmla="*/ 15230 w 36830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830" h="22305" fill="none" extrusionOk="0">
                    <a:moveTo>
                      <a:pt x="0" y="6283"/>
                    </a:moveTo>
                    <a:cubicBezTo>
                      <a:pt x="4047" y="2258"/>
                      <a:pt x="9522" y="-1"/>
                      <a:pt x="15230" y="0"/>
                    </a:cubicBezTo>
                    <a:cubicBezTo>
                      <a:pt x="27159" y="0"/>
                      <a:pt x="36830" y="9670"/>
                      <a:pt x="36830" y="21600"/>
                    </a:cubicBezTo>
                    <a:cubicBezTo>
                      <a:pt x="36830" y="21835"/>
                      <a:pt x="36826" y="22070"/>
                      <a:pt x="36818" y="22304"/>
                    </a:cubicBezTo>
                  </a:path>
                  <a:path w="36830" h="22305" stroke="0" extrusionOk="0">
                    <a:moveTo>
                      <a:pt x="0" y="6283"/>
                    </a:moveTo>
                    <a:cubicBezTo>
                      <a:pt x="4047" y="2258"/>
                      <a:pt x="9522" y="-1"/>
                      <a:pt x="15230" y="0"/>
                    </a:cubicBezTo>
                    <a:cubicBezTo>
                      <a:pt x="27159" y="0"/>
                      <a:pt x="36830" y="9670"/>
                      <a:pt x="36830" y="21600"/>
                    </a:cubicBezTo>
                    <a:cubicBezTo>
                      <a:pt x="36830" y="21835"/>
                      <a:pt x="36826" y="22070"/>
                      <a:pt x="36818" y="22304"/>
                    </a:cubicBezTo>
                    <a:lnTo>
                      <a:pt x="1523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8431" name="Arc 127"/>
              <p:cNvSpPr>
                <a:spLocks/>
              </p:cNvSpPr>
              <p:nvPr/>
            </p:nvSpPr>
            <p:spPr bwMode="hidden">
              <a:xfrm flipH="1">
                <a:off x="3425" y="123"/>
                <a:ext cx="725" cy="903"/>
              </a:xfrm>
              <a:custGeom>
                <a:avLst/>
                <a:gdLst>
                  <a:gd name="G0" fmla="+- 18231 0 0"/>
                  <a:gd name="G1" fmla="+- 21600 0 0"/>
                  <a:gd name="G2" fmla="+- 21600 0 0"/>
                  <a:gd name="T0" fmla="*/ 0 w 31881"/>
                  <a:gd name="T1" fmla="*/ 10016 h 21600"/>
                  <a:gd name="T2" fmla="*/ 31881 w 31881"/>
                  <a:gd name="T3" fmla="*/ 4860 h 21600"/>
                  <a:gd name="T4" fmla="*/ 18231 w 31881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881" h="21600" fill="none" extrusionOk="0">
                    <a:moveTo>
                      <a:pt x="-1" y="10015"/>
                    </a:moveTo>
                    <a:cubicBezTo>
                      <a:pt x="3963" y="3778"/>
                      <a:pt x="10840" y="-1"/>
                      <a:pt x="18231" y="0"/>
                    </a:cubicBezTo>
                    <a:cubicBezTo>
                      <a:pt x="23204" y="0"/>
                      <a:pt x="28026" y="1716"/>
                      <a:pt x="31881" y="4859"/>
                    </a:cubicBezTo>
                  </a:path>
                  <a:path w="31881" h="21600" stroke="0" extrusionOk="0">
                    <a:moveTo>
                      <a:pt x="-1" y="10015"/>
                    </a:moveTo>
                    <a:cubicBezTo>
                      <a:pt x="3963" y="3778"/>
                      <a:pt x="10840" y="-1"/>
                      <a:pt x="18231" y="0"/>
                    </a:cubicBezTo>
                    <a:cubicBezTo>
                      <a:pt x="23204" y="0"/>
                      <a:pt x="28026" y="1716"/>
                      <a:pt x="31881" y="4859"/>
                    </a:cubicBezTo>
                    <a:lnTo>
                      <a:pt x="18231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8432" name="Arc 128"/>
              <p:cNvSpPr>
                <a:spLocks/>
              </p:cNvSpPr>
              <p:nvPr/>
            </p:nvSpPr>
            <p:spPr bwMode="hidden">
              <a:xfrm>
                <a:off x="4199" y="502"/>
                <a:ext cx="299" cy="904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1146"/>
                  <a:gd name="T1" fmla="*/ 4512 h 21600"/>
                  <a:gd name="T2" fmla="*/ 31146 w 31146"/>
                  <a:gd name="T3" fmla="*/ 9561 h 21600"/>
                  <a:gd name="T4" fmla="*/ 13212 w 3114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146" h="21600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0409" y="0"/>
                      <a:pt x="27134" y="3585"/>
                      <a:pt x="31145" y="9561"/>
                    </a:cubicBezTo>
                  </a:path>
                  <a:path w="31146" h="21600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0409" y="0"/>
                      <a:pt x="27134" y="3585"/>
                      <a:pt x="31145" y="9561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8433" name="Freeform 129"/>
              <p:cNvSpPr>
                <a:spLocks/>
              </p:cNvSpPr>
              <p:nvPr/>
            </p:nvSpPr>
            <p:spPr bwMode="hidden">
              <a:xfrm flipH="1">
                <a:off x="3307" y="982"/>
                <a:ext cx="425" cy="59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8434" name="Freeform 130"/>
              <p:cNvSpPr>
                <a:spLocks/>
              </p:cNvSpPr>
              <p:nvPr/>
            </p:nvSpPr>
            <p:spPr bwMode="hidden">
              <a:xfrm flipH="1">
                <a:off x="3507" y="350"/>
                <a:ext cx="273" cy="598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8435" name="Freeform 131"/>
              <p:cNvSpPr>
                <a:spLocks/>
              </p:cNvSpPr>
              <p:nvPr/>
            </p:nvSpPr>
            <p:spPr bwMode="hidden">
              <a:xfrm flipH="1">
                <a:off x="3821" y="172"/>
                <a:ext cx="164" cy="59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8436" name="Freeform 132"/>
              <p:cNvSpPr>
                <a:spLocks/>
              </p:cNvSpPr>
              <p:nvPr/>
            </p:nvSpPr>
            <p:spPr bwMode="hidden">
              <a:xfrm>
                <a:off x="4841" y="894"/>
                <a:ext cx="395" cy="628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8437" name="Freeform 133"/>
              <p:cNvSpPr>
                <a:spLocks/>
              </p:cNvSpPr>
              <p:nvPr/>
            </p:nvSpPr>
            <p:spPr bwMode="hidden">
              <a:xfrm>
                <a:off x="4636" y="576"/>
                <a:ext cx="595" cy="419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8438" name="Freeform 134"/>
              <p:cNvSpPr>
                <a:spLocks/>
              </p:cNvSpPr>
              <p:nvPr/>
            </p:nvSpPr>
            <p:spPr bwMode="hidden">
              <a:xfrm>
                <a:off x="4658" y="132"/>
                <a:ext cx="260" cy="562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8439" name="Freeform 135"/>
              <p:cNvSpPr>
                <a:spLocks/>
              </p:cNvSpPr>
              <p:nvPr/>
            </p:nvSpPr>
            <p:spPr bwMode="hidden">
              <a:xfrm rot="20253369">
                <a:off x="4401" y="599"/>
                <a:ext cx="174" cy="329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8440" name="Freeform 136"/>
              <p:cNvSpPr>
                <a:spLocks/>
              </p:cNvSpPr>
              <p:nvPr/>
            </p:nvSpPr>
            <p:spPr bwMode="hidden">
              <a:xfrm rot="1346631" flipH="1">
                <a:off x="3783" y="590"/>
                <a:ext cx="173" cy="329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98441" name="Rectangle 13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1625"/>
            <a:ext cx="7772400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8442" name="Rectangle 1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8443" name="Rectangle 1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98444" name="Rectangle 1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98445" name="Rectangle 1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2B090B0-039D-44D2-BB19-0B439DDD1DA7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16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2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2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2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2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2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441" grpId="0"/>
      <p:bldP spid="98442" grpId="0" build="p">
        <p:tmplLst>
          <p:tmpl lvl="1">
            <p:tnLst>
              <p:par>
                <p:cTn presetID="1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84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2000">
                          <p:stCondLst>
                            <p:cond delay="0"/>
                          </p:stCondLst>
                        </p:cTn>
                        <p:tgtEl>
                          <p:spTgt spid="98442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84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2000">
                          <p:stCondLst>
                            <p:cond delay="0"/>
                          </p:stCondLst>
                        </p:cTn>
                        <p:tgtEl>
                          <p:spTgt spid="98442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84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2000">
                          <p:stCondLst>
                            <p:cond delay="0"/>
                          </p:stCondLst>
                        </p:cTn>
                        <p:tgtEl>
                          <p:spTgt spid="98442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84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2000">
                          <p:stCondLst>
                            <p:cond delay="0"/>
                          </p:stCondLst>
                        </p:cTn>
                        <p:tgtEl>
                          <p:spTgt spid="98442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84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2000">
                          <p:stCondLst>
                            <p:cond delay="0"/>
                          </p:stCondLst>
                        </p:cTn>
                        <p:tgtEl>
                          <p:spTgt spid="9844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−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.xml"/><Relationship Id="rId5" Type="http://schemas.openxmlformats.org/officeDocument/2006/relationships/image" Target="../media/image6.jpeg"/><Relationship Id="rId4" Type="http://schemas.openxmlformats.org/officeDocument/2006/relationships/image" Target="../media/image5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slideLayout" Target="../slideLayouts/slideLayout2.xml"/><Relationship Id="rId7" Type="http://schemas.openxmlformats.org/officeDocument/2006/relationships/oleObject" Target="../embeddings/oleObject2.bin"/><Relationship Id="rId2" Type="http://schemas.openxmlformats.org/officeDocument/2006/relationships/tags" Target="../tags/tag10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1.bin"/><Relationship Id="rId10" Type="http://schemas.openxmlformats.org/officeDocument/2006/relationships/image" Target="../media/image14.wmf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13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1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3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5" Type="http://schemas.openxmlformats.org/officeDocument/2006/relationships/image" Target="../media/image16.jpeg"/><Relationship Id="rId4" Type="http://schemas.openxmlformats.org/officeDocument/2006/relationships/hyperlink" Target="http://images.google.com/imgres?imgurl=http://images.barnesandnoble.com/images/14510000/14516237.JPG&amp;imgrefurl=http://search.barnesandnoble.com/Modern-Automotive-Technology/James-E-Duffy/e/9781590701867&amp;usg=__lbCX2mfKCOlLa3iytU5blu-BaIg=&amp;h=247&amp;w=185&amp;sz=12&amp;hl=en&amp;start=2&amp;tbnid=-dogJuki1oXnWM:&amp;tbnh=110&amp;tbnw=82&amp;prev=/images?q=Modern+Automotive+Technology&amp;gbv=2&amp;hl=en&amp;sa=G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Relationship Id="rId5" Type="http://schemas.openxmlformats.org/officeDocument/2006/relationships/hyperlink" Target="mailto:jthomsom@hemetusd.org" TargetMode="External"/><Relationship Id="rId4" Type="http://schemas.openxmlformats.org/officeDocument/2006/relationships/hyperlink" Target="mailto:alallman@hemetusd.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685800"/>
            <a:ext cx="8229600" cy="1676400"/>
          </a:xfrm>
          <a:solidFill>
            <a:srgbClr val="00FFFF"/>
          </a:solidFill>
          <a:ln w="76200">
            <a:solidFill>
              <a:schemeClr val="bg2"/>
            </a:solidFill>
          </a:ln>
        </p:spPr>
        <p:txBody>
          <a:bodyPr/>
          <a:lstStyle/>
          <a:p>
            <a:pPr algn="ctr"/>
            <a:r>
              <a:rPr lang="en-US" b="1">
                <a:solidFill>
                  <a:srgbClr val="FF0000"/>
                </a:solidFill>
              </a:rPr>
              <a:t>WELCOME TO</a:t>
            </a:r>
            <a:r>
              <a:rPr lang="en-US" sz="5400" b="1">
                <a:solidFill>
                  <a:srgbClr val="FF0000"/>
                </a:solidFill>
              </a:rPr>
              <a:t> </a:t>
            </a:r>
            <a:br>
              <a:rPr lang="en-US" sz="5400" b="1">
                <a:solidFill>
                  <a:srgbClr val="FF0000"/>
                </a:solidFill>
              </a:rPr>
            </a:br>
            <a:r>
              <a:rPr lang="en-US" sz="5400" b="1" i="1">
                <a:solidFill>
                  <a:srgbClr val="FF0000"/>
                </a:solidFill>
              </a:rPr>
              <a:t>Hemet High School’s</a:t>
            </a:r>
            <a:endParaRPr lang="en-US" sz="5400" i="1">
              <a:solidFill>
                <a:srgbClr val="FF0000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2667000"/>
            <a:ext cx="8610600" cy="1676400"/>
          </a:xfrm>
          <a:solidFill>
            <a:srgbClr val="FF0000"/>
          </a:solidFill>
          <a:ln w="63500">
            <a:solidFill>
              <a:schemeClr val="bg2"/>
            </a:solidFill>
          </a:ln>
        </p:spPr>
        <p:txBody>
          <a:bodyPr anchor="ctr" anchorCtr="1"/>
          <a:lstStyle/>
          <a:p>
            <a:pPr>
              <a:lnSpc>
                <a:spcPct val="80000"/>
              </a:lnSpc>
            </a:pPr>
            <a:endParaRPr lang="en-US" sz="1600" b="1" dirty="0">
              <a:solidFill>
                <a:srgbClr val="291AE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80000"/>
              </a:lnSpc>
            </a:pPr>
            <a:r>
              <a:rPr lang="en-US" sz="2800" b="1" dirty="0">
                <a:solidFill>
                  <a:srgbClr val="291AE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AUTOMOTIVE TECHNOLOGY PROGRAM</a:t>
            </a:r>
          </a:p>
          <a:p>
            <a:pPr>
              <a:lnSpc>
                <a:spcPct val="80000"/>
              </a:lnSpc>
            </a:pPr>
            <a:endParaRPr lang="en-US" sz="600" b="1" dirty="0">
              <a:solidFill>
                <a:srgbClr val="291AE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80000"/>
              </a:lnSpc>
            </a:pPr>
            <a:r>
              <a:rPr lang="en-US" sz="1600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 Riverside CTE and Hemet Unified School District Sponsored Program</a:t>
            </a:r>
          </a:p>
          <a:p>
            <a:pPr>
              <a:lnSpc>
                <a:spcPct val="80000"/>
              </a:lnSpc>
            </a:pPr>
            <a:endParaRPr lang="en-US" sz="1600" i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80000"/>
              </a:lnSpc>
            </a:pPr>
            <a:endParaRPr lang="en-US" sz="1400" b="1" dirty="0">
              <a:solidFill>
                <a:srgbClr val="291AE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457200" y="4724400"/>
            <a:ext cx="8229600" cy="1815882"/>
          </a:xfrm>
          <a:prstGeom prst="rect">
            <a:avLst/>
          </a:prstGeom>
          <a:solidFill>
            <a:srgbClr val="FFFF00"/>
          </a:solidFill>
          <a:ln w="63500" cap="sq">
            <a:solidFill>
              <a:schemeClr val="bg2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en-US" sz="2800" b="1" i="1" dirty="0">
                <a:solidFill>
                  <a:srgbClr val="00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Instructors: </a:t>
            </a:r>
          </a:p>
          <a:p>
            <a:pPr algn="ctr" eaLnBrk="0" hangingPunct="0">
              <a:spcBef>
                <a:spcPct val="50000"/>
              </a:spcBef>
            </a:pPr>
            <a:r>
              <a:rPr kumimoji="1" lang="en-US" sz="2800" b="1" i="1" dirty="0">
                <a:solidFill>
                  <a:srgbClr val="00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Adrian Lallman &amp; </a:t>
            </a:r>
          </a:p>
          <a:p>
            <a:pPr algn="ctr" eaLnBrk="0" hangingPunct="0">
              <a:spcBef>
                <a:spcPct val="50000"/>
              </a:spcBef>
            </a:pPr>
            <a:r>
              <a:rPr kumimoji="1" lang="en-US" sz="2800" b="1" i="1" dirty="0">
                <a:solidFill>
                  <a:srgbClr val="00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Joshua Thomson </a:t>
            </a:r>
            <a:endParaRPr kumimoji="1" lang="en-US" sz="3200" b="1" i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  <p:custDataLst>
      <p:tags r:id="rId1"/>
    </p:custData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Program Orientation</a:t>
            </a:r>
          </a:p>
        </p:txBody>
      </p:sp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0" y="2514600"/>
            <a:ext cx="9144000" cy="28384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1" lang="en-US" sz="3600" b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Course Overview</a:t>
            </a:r>
          </a:p>
          <a:p>
            <a:pPr algn="ctr" eaLnBrk="0" hangingPunct="0">
              <a:spcBef>
                <a:spcPct val="50000"/>
              </a:spcBef>
            </a:pPr>
            <a:endParaRPr kumimoji="1" lang="en-US" sz="1200" b="1"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spcBef>
                <a:spcPct val="50000"/>
              </a:spcBef>
            </a:pPr>
            <a:endParaRPr kumimoji="1" lang="en-US" sz="1200" b="1"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spcBef>
                <a:spcPct val="50000"/>
              </a:spcBef>
            </a:pPr>
            <a:r>
              <a:rPr kumimoji="1" lang="en-US" sz="3600" b="1" i="1">
                <a:solidFill>
                  <a:srgbClr val="0066F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For Students, </a:t>
            </a:r>
          </a:p>
          <a:p>
            <a:pPr algn="ctr" eaLnBrk="0" hangingPunct="0">
              <a:spcBef>
                <a:spcPct val="50000"/>
              </a:spcBef>
            </a:pPr>
            <a:r>
              <a:rPr kumimoji="1" lang="en-US" sz="3600" b="1" i="1">
                <a:solidFill>
                  <a:srgbClr val="0066F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Parents, &amp; Counselors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35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/>
      <p:bldP spid="41987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534400" cy="1143000"/>
          </a:xfrm>
        </p:spPr>
        <p:txBody>
          <a:bodyPr/>
          <a:lstStyle/>
          <a:p>
            <a:pPr algn="ctr"/>
            <a:r>
              <a:rPr lang="en-US"/>
              <a:t>AUTOMOTIVE TECHNOLOGY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209800"/>
            <a:ext cx="9144000" cy="41148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b="1">
                <a:solidFill>
                  <a:srgbClr val="291AEC"/>
                </a:solidFill>
              </a:rPr>
              <a:t>BASIC AUTO MECHANICS</a:t>
            </a:r>
          </a:p>
          <a:p>
            <a:pPr algn="ctr">
              <a:buFontTx/>
              <a:buNone/>
            </a:pPr>
            <a:r>
              <a:rPr lang="en-US" sz="2800"/>
              <a:t>	</a:t>
            </a:r>
            <a:r>
              <a:rPr lang="en-US" sz="2800" i="1"/>
              <a:t>An Introduction to the Automotive Trades </a:t>
            </a:r>
          </a:p>
          <a:p>
            <a:pPr algn="ctr">
              <a:buFontTx/>
              <a:buNone/>
            </a:pPr>
            <a:r>
              <a:rPr lang="en-US" sz="2800" i="1"/>
              <a:t>	Basic Automotive Maintenance &amp; Repair</a:t>
            </a:r>
          </a:p>
          <a:p>
            <a:pPr algn="ctr">
              <a:buFontTx/>
              <a:buNone/>
            </a:pPr>
            <a:r>
              <a:rPr lang="en-US" sz="2800" b="1" i="1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	</a:t>
            </a:r>
          </a:p>
          <a:p>
            <a:pPr algn="ctr">
              <a:buFontTx/>
              <a:buNone/>
            </a:pPr>
            <a:r>
              <a:rPr 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Essential for all those who:</a:t>
            </a:r>
          </a:p>
          <a:p>
            <a:pPr algn="ctr">
              <a:buFontTx/>
              <a:buNone/>
            </a:pPr>
            <a:r>
              <a:rPr lang="en-US" sz="2400" b="1" i="1">
                <a:solidFill>
                  <a:srgbClr val="FF99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Plan on owning a vehicle</a:t>
            </a:r>
          </a:p>
          <a:p>
            <a:pPr algn="ctr">
              <a:buFontTx/>
              <a:buNone/>
            </a:pPr>
            <a:r>
              <a:rPr lang="en-US" sz="2400" b="1" i="1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Are interested in an automotive career</a:t>
            </a:r>
          </a:p>
          <a:p>
            <a:pPr algn="ctr">
              <a:buFontTx/>
              <a:buNone/>
            </a:pPr>
            <a:r>
              <a:rPr lang="en-US" sz="2400" b="1" i="1">
                <a:solidFill>
                  <a:srgbClr val="00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Want to avoid being ripped off by a repair shop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45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45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45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45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450"/>
                            </p:stCondLst>
                            <p:childTnLst>
                              <p:par>
                                <p:cTn id="2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450"/>
                            </p:stCondLst>
                            <p:childTnLst>
                              <p:par>
                                <p:cTn id="3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45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50"/>
                            </p:stCondLst>
                            <p:childTnLst>
                              <p:par>
                                <p:cTn id="4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ctr"/>
            <a:r>
              <a:rPr lang="en-US" dirty="0"/>
              <a:t>OBJECTIVES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219200"/>
            <a:ext cx="8839200" cy="5410200"/>
          </a:xfrm>
        </p:spPr>
        <p:txBody>
          <a:bodyPr/>
          <a:lstStyle/>
          <a:p>
            <a:r>
              <a:rPr lang="en-US" sz="2400" dirty="0"/>
              <a:t>Students will develop “critical thinking skills” – </a:t>
            </a:r>
            <a:br>
              <a:rPr lang="en-US" sz="2400" dirty="0"/>
            </a:br>
            <a:r>
              <a:rPr lang="en-US" sz="2400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 way of thinking about any problem or subject in which the student evaluates the information and uses such conclusions to guide future actions.</a:t>
            </a:r>
          </a:p>
          <a:p>
            <a:r>
              <a:rPr lang="en-US" sz="2400" dirty="0"/>
              <a:t>Students will learn to “collaborate” within work groups - </a:t>
            </a:r>
            <a:r>
              <a:rPr lang="en-US" sz="2400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to work jointly with others or together especially in an intellectual endeavor </a:t>
            </a:r>
          </a:p>
          <a:p>
            <a:r>
              <a:rPr lang="en-US" sz="2400" dirty="0"/>
              <a:t>Students will develop “effective oral and written communication skills” – </a:t>
            </a:r>
            <a:r>
              <a:rPr lang="en-US" sz="2400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learning to convey ideas to others successfully</a:t>
            </a:r>
          </a:p>
          <a:p>
            <a:r>
              <a:rPr lang="en-US" sz="2400" dirty="0"/>
              <a:t>Students will learn to “access and analyze information” systems</a:t>
            </a:r>
            <a:endParaRPr lang="en-US" sz="2400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5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Opportunities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981200"/>
            <a:ext cx="8991600" cy="4572000"/>
          </a:xfrm>
        </p:spPr>
        <p:txBody>
          <a:bodyPr/>
          <a:lstStyle/>
          <a:p>
            <a:r>
              <a:rPr lang="en-US" sz="2800" dirty="0"/>
              <a:t>Students will learn basic automotive theory, service, and repair techniques.</a:t>
            </a:r>
            <a:br>
              <a:rPr lang="en-US" sz="2800" dirty="0"/>
            </a:br>
            <a:endParaRPr lang="en-US" sz="2800" dirty="0"/>
          </a:p>
          <a:p>
            <a:r>
              <a:rPr lang="en-US" sz="2800" dirty="0"/>
              <a:t>Students will receive practical experience in the shop.</a:t>
            </a:r>
            <a:br>
              <a:rPr lang="en-US" sz="2800" dirty="0"/>
            </a:br>
            <a:endParaRPr lang="en-US" sz="2800" dirty="0"/>
          </a:p>
          <a:p>
            <a:r>
              <a:rPr lang="en-US" sz="2800" dirty="0"/>
              <a:t>Students will have the opportunity to advance their skills in CC/CVE/AYES Internship programs.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9067800" cy="1462088"/>
          </a:xfrm>
        </p:spPr>
        <p:txBody>
          <a:bodyPr/>
          <a:lstStyle/>
          <a:p>
            <a:r>
              <a:rPr lang="en-US" sz="3600"/>
              <a:t>Automotive Career Possibilities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828800"/>
            <a:ext cx="6324600" cy="4876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b="1" i="1"/>
              <a:t>Lot Porter</a:t>
            </a:r>
          </a:p>
          <a:p>
            <a:pPr>
              <a:lnSpc>
                <a:spcPct val="90000"/>
              </a:lnSpc>
            </a:pPr>
            <a:r>
              <a:rPr lang="en-US" sz="2800" b="1" i="1"/>
              <a:t>Lube Technician</a:t>
            </a:r>
          </a:p>
          <a:p>
            <a:pPr>
              <a:lnSpc>
                <a:spcPct val="90000"/>
              </a:lnSpc>
            </a:pPr>
            <a:r>
              <a:rPr lang="en-US" sz="2800" b="1" i="1"/>
              <a:t>Service Technician</a:t>
            </a:r>
          </a:p>
          <a:p>
            <a:pPr>
              <a:lnSpc>
                <a:spcPct val="90000"/>
              </a:lnSpc>
            </a:pPr>
            <a:r>
              <a:rPr lang="en-US" sz="2800" b="1" i="1"/>
              <a:t>Service Advisor</a:t>
            </a:r>
          </a:p>
          <a:p>
            <a:pPr>
              <a:lnSpc>
                <a:spcPct val="90000"/>
              </a:lnSpc>
            </a:pPr>
            <a:r>
              <a:rPr lang="en-US" sz="2800" b="1" i="1"/>
              <a:t>Service Manager</a:t>
            </a:r>
          </a:p>
          <a:p>
            <a:pPr>
              <a:lnSpc>
                <a:spcPct val="90000"/>
              </a:lnSpc>
            </a:pPr>
            <a:r>
              <a:rPr lang="en-US" sz="2800" b="1" i="1"/>
              <a:t>Parts Technician</a:t>
            </a:r>
          </a:p>
          <a:p>
            <a:pPr>
              <a:lnSpc>
                <a:spcPct val="90000"/>
              </a:lnSpc>
            </a:pPr>
            <a:r>
              <a:rPr lang="en-US" sz="2800" b="1" i="1"/>
              <a:t>Salesperson</a:t>
            </a:r>
          </a:p>
          <a:p>
            <a:pPr>
              <a:lnSpc>
                <a:spcPct val="90000"/>
              </a:lnSpc>
            </a:pPr>
            <a:r>
              <a:rPr lang="en-US" sz="2800" b="1" i="1"/>
              <a:t>Shop owner</a:t>
            </a:r>
          </a:p>
          <a:p>
            <a:pPr>
              <a:lnSpc>
                <a:spcPct val="90000"/>
              </a:lnSpc>
            </a:pPr>
            <a:r>
              <a:rPr lang="en-US" sz="2800" b="1" i="1"/>
              <a:t>Dealership Owner</a:t>
            </a:r>
          </a:p>
          <a:p>
            <a:pPr>
              <a:lnSpc>
                <a:spcPct val="90000"/>
              </a:lnSpc>
            </a:pPr>
            <a:r>
              <a:rPr lang="en-US" sz="2800" b="1" i="1"/>
              <a:t>And more…</a:t>
            </a:r>
          </a:p>
          <a:p>
            <a:pPr>
              <a:lnSpc>
                <a:spcPct val="90000"/>
              </a:lnSpc>
            </a:pPr>
            <a:endParaRPr lang="en-US" sz="2800" b="1" i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900"/>
                            </p:stCondLst>
                            <p:childTnLst>
                              <p:par>
                                <p:cTn id="10" presetID="2" presetClass="entr" presetSubtype="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50"/>
                            </p:stCondLst>
                            <p:childTnLst>
                              <p:par>
                                <p:cTn id="15" presetID="2" presetClass="entr" presetSubtype="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350"/>
                            </p:stCondLst>
                            <p:childTnLst>
                              <p:par>
                                <p:cTn id="20" presetID="2" presetClass="entr" presetSubtype="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" presetClass="entr" presetSubtype="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650"/>
                            </p:stCondLst>
                            <p:childTnLst>
                              <p:par>
                                <p:cTn id="30" presetID="2" presetClass="entr" presetSubtype="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850"/>
                            </p:stCondLst>
                            <p:childTnLst>
                              <p:par>
                                <p:cTn id="35" presetID="2" presetClass="entr" presetSubtype="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850"/>
                            </p:stCondLst>
                            <p:childTnLst>
                              <p:par>
                                <p:cTn id="40" presetID="2" presetClass="entr" presetSubtype="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0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0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750"/>
                            </p:stCondLst>
                            <p:childTnLst>
                              <p:par>
                                <p:cTn id="45" presetID="2" presetClass="entr" presetSubtype="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0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0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950"/>
                            </p:stCondLst>
                            <p:childTnLst>
                              <p:par>
                                <p:cTn id="50" presetID="2" presetClass="entr" presetSubtype="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01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01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154113"/>
          </a:xfrm>
          <a:noFill/>
          <a:ln/>
        </p:spPr>
        <p:txBody>
          <a:bodyPr lIns="90488" tIns="44450" rIns="90488" bIns="44450"/>
          <a:lstStyle/>
          <a:p>
            <a:pPr algn="ctr"/>
            <a:r>
              <a:rPr lang="en-US" sz="4000" i="1"/>
              <a:t>INTRO COURSE OUTLINE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28800"/>
            <a:ext cx="8305800" cy="4343400"/>
          </a:xfrm>
          <a:noFill/>
          <a:ln/>
        </p:spPr>
        <p:txBody>
          <a:bodyPr lIns="90488" tIns="44450" rIns="90488" bIns="44450"/>
          <a:lstStyle/>
          <a:p>
            <a:pPr>
              <a:lnSpc>
                <a:spcPct val="90000"/>
              </a:lnSpc>
            </a:pPr>
            <a:r>
              <a:rPr lang="en-US" sz="2800" b="1" i="1"/>
              <a:t>General Automotive Information</a:t>
            </a:r>
          </a:p>
          <a:p>
            <a:pPr>
              <a:lnSpc>
                <a:spcPct val="90000"/>
              </a:lnSpc>
            </a:pPr>
            <a:r>
              <a:rPr lang="en-US" sz="2800" b="1" i="1"/>
              <a:t>Systems Overview</a:t>
            </a:r>
          </a:p>
          <a:p>
            <a:pPr>
              <a:lnSpc>
                <a:spcPct val="90000"/>
              </a:lnSpc>
            </a:pPr>
            <a:r>
              <a:rPr lang="en-US" sz="2800" b="1" i="1"/>
              <a:t>Wheels &amp; Tires / Suspension</a:t>
            </a:r>
          </a:p>
          <a:p>
            <a:pPr>
              <a:lnSpc>
                <a:spcPct val="90000"/>
              </a:lnSpc>
            </a:pPr>
            <a:r>
              <a:rPr lang="en-US" sz="2800" b="1" i="1"/>
              <a:t>Starting-Charging Systems</a:t>
            </a:r>
          </a:p>
          <a:p>
            <a:pPr>
              <a:lnSpc>
                <a:spcPct val="90000"/>
              </a:lnSpc>
            </a:pPr>
            <a:r>
              <a:rPr lang="en-US" sz="2800" b="1" i="1"/>
              <a:t>Cooling System Service &amp; Repair</a:t>
            </a:r>
          </a:p>
          <a:p>
            <a:pPr>
              <a:lnSpc>
                <a:spcPct val="90000"/>
              </a:lnSpc>
            </a:pPr>
            <a:r>
              <a:rPr lang="en-US" sz="2800" b="1" i="1"/>
              <a:t>Tune-up / Emission Controls</a:t>
            </a:r>
          </a:p>
          <a:p>
            <a:pPr>
              <a:lnSpc>
                <a:spcPct val="90000"/>
              </a:lnSpc>
            </a:pPr>
            <a:r>
              <a:rPr lang="en-US" sz="2800" b="1" i="1"/>
              <a:t>Vehicle Maintenance</a:t>
            </a:r>
          </a:p>
          <a:p>
            <a:pPr>
              <a:lnSpc>
                <a:spcPct val="90000"/>
              </a:lnSpc>
            </a:pPr>
            <a:r>
              <a:rPr lang="en-US" sz="2800" b="1" i="1"/>
              <a:t>Electronic Computer Control Systems</a:t>
            </a:r>
            <a:endParaRPr lang="en-US" i="1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35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35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35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35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350"/>
                            </p:stCondLst>
                            <p:childTnLst>
                              <p:par>
                                <p:cTn id="2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350"/>
                            </p:stCondLst>
                            <p:childTnLst>
                              <p:par>
                                <p:cTn id="3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35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350"/>
                            </p:stCondLst>
                            <p:childTnLst>
                              <p:par>
                                <p:cTn id="4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  <p:bldP spid="2560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43000"/>
            <a:ext cx="7772400" cy="914400"/>
          </a:xfrm>
          <a:noFill/>
          <a:ln/>
        </p:spPr>
        <p:txBody>
          <a:bodyPr lIns="90488" tIns="44450" rIns="90488" bIns="44450"/>
          <a:lstStyle/>
          <a:p>
            <a:pPr algn="ctr"/>
            <a:r>
              <a:rPr lang="en-US" dirty="0"/>
              <a:t>ASE/NATEF/AYES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3352800"/>
            <a:ext cx="8915400" cy="3505200"/>
          </a:xfrm>
          <a:noFill/>
          <a:ln/>
        </p:spPr>
        <p:txBody>
          <a:bodyPr lIns="90488" tIns="44450" rIns="90488" bIns="44450"/>
          <a:lstStyle/>
          <a:p>
            <a:pPr>
              <a:lnSpc>
                <a:spcPct val="80000"/>
              </a:lnSpc>
            </a:pPr>
            <a:r>
              <a:rPr lang="en-US" sz="2000" i="1">
                <a:solidFill>
                  <a:srgbClr val="0066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Our automotive program is NATEF/AYES Certified.</a:t>
            </a:r>
          </a:p>
          <a:p>
            <a:pPr>
              <a:lnSpc>
                <a:spcPct val="80000"/>
              </a:lnSpc>
            </a:pPr>
            <a:r>
              <a:rPr lang="en-US" sz="2000" i="1"/>
              <a:t>NATEF  Follows guidelines that the industry has determined are necessary for standardized automotive technical training.</a:t>
            </a:r>
          </a:p>
          <a:p>
            <a:pPr>
              <a:lnSpc>
                <a:spcPct val="80000"/>
              </a:lnSpc>
            </a:pPr>
            <a:r>
              <a:rPr lang="en-US" sz="2000" i="1">
                <a:solidFill>
                  <a:srgbClr val="0066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Students will use a NATEF based training curriculum.</a:t>
            </a:r>
          </a:p>
          <a:p>
            <a:pPr>
              <a:lnSpc>
                <a:spcPct val="80000"/>
              </a:lnSpc>
            </a:pPr>
            <a:r>
              <a:rPr lang="en-US" sz="2000" i="1"/>
              <a:t>The NATEF curriculum is a professional level training and requires student commitment.</a:t>
            </a:r>
          </a:p>
          <a:p>
            <a:pPr>
              <a:lnSpc>
                <a:spcPct val="80000"/>
              </a:lnSpc>
            </a:pPr>
            <a:r>
              <a:rPr lang="en-US" sz="2000" i="1">
                <a:solidFill>
                  <a:srgbClr val="0066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See the automotive curriculum page on our web site for more specific information.</a:t>
            </a:r>
          </a:p>
          <a:p>
            <a:pPr>
              <a:lnSpc>
                <a:spcPct val="80000"/>
              </a:lnSpc>
            </a:pPr>
            <a:r>
              <a:rPr lang="en-US" sz="2000" i="1"/>
              <a:t>AYES is the organization that gives us nice cars!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>
                <a:solidFill>
                  <a:srgbClr val="0066FF"/>
                </a:solidFill>
              </a:rPr>
              <a:t>	</a:t>
            </a:r>
            <a:endParaRPr lang="en-US" sz="2000" i="1">
              <a:solidFill>
                <a:srgbClr val="0066FF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457200" y="2133600"/>
            <a:ext cx="8153400" cy="923972"/>
          </a:xfrm>
          <a:prstGeom prst="rect">
            <a:avLst/>
          </a:prstGeom>
          <a:noFill/>
          <a:ln w="63500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chemeClr val="tx2"/>
                </a:solidFill>
              </a:rPr>
              <a:t>A</a:t>
            </a:r>
            <a:r>
              <a:rPr lang="en-US" dirty="0">
                <a:solidFill>
                  <a:srgbClr val="00FFFF"/>
                </a:solidFill>
              </a:rPr>
              <a:t>utomotive</a:t>
            </a:r>
            <a:r>
              <a:rPr lang="en-US" dirty="0">
                <a:solidFill>
                  <a:schemeClr val="tx2"/>
                </a:solidFill>
              </a:rPr>
              <a:t> S</a:t>
            </a:r>
            <a:r>
              <a:rPr lang="en-US" dirty="0">
                <a:solidFill>
                  <a:srgbClr val="00FFFF"/>
                </a:solidFill>
              </a:rPr>
              <a:t>ervice</a:t>
            </a:r>
            <a:r>
              <a:rPr lang="en-US" dirty="0">
                <a:solidFill>
                  <a:schemeClr val="tx2"/>
                </a:solidFill>
              </a:rPr>
              <a:t> E</a:t>
            </a:r>
            <a:r>
              <a:rPr lang="en-US" dirty="0">
                <a:solidFill>
                  <a:srgbClr val="00FFFF"/>
                </a:solidFill>
              </a:rPr>
              <a:t>xcellence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N</a:t>
            </a:r>
            <a:r>
              <a:rPr lang="en-US" dirty="0">
                <a:solidFill>
                  <a:srgbClr val="00FFFF"/>
                </a:solidFill>
              </a:rPr>
              <a:t>ational</a:t>
            </a:r>
            <a:r>
              <a:rPr lang="en-US" dirty="0"/>
              <a:t> </a:t>
            </a:r>
            <a:r>
              <a:rPr lang="en-US" dirty="0">
                <a:solidFill>
                  <a:schemeClr val="tx2"/>
                </a:solidFill>
              </a:rPr>
              <a:t>A</a:t>
            </a:r>
            <a:r>
              <a:rPr lang="en-US" dirty="0">
                <a:solidFill>
                  <a:srgbClr val="00FFFF"/>
                </a:solidFill>
              </a:rPr>
              <a:t>utomotive</a:t>
            </a:r>
            <a:r>
              <a:rPr lang="en-US" dirty="0"/>
              <a:t> </a:t>
            </a:r>
            <a:r>
              <a:rPr lang="en-US" dirty="0">
                <a:solidFill>
                  <a:schemeClr val="tx2"/>
                </a:solidFill>
              </a:rPr>
              <a:t>T</a:t>
            </a:r>
            <a:r>
              <a:rPr lang="en-US" dirty="0">
                <a:solidFill>
                  <a:srgbClr val="00FFFF"/>
                </a:solidFill>
              </a:rPr>
              <a:t>echnicians</a:t>
            </a:r>
            <a:r>
              <a:rPr lang="en-US" dirty="0"/>
              <a:t> </a:t>
            </a:r>
            <a:r>
              <a:rPr lang="en-US" dirty="0">
                <a:solidFill>
                  <a:schemeClr val="tx2"/>
                </a:solidFill>
              </a:rPr>
              <a:t>E</a:t>
            </a:r>
            <a:r>
              <a:rPr lang="en-US" dirty="0">
                <a:solidFill>
                  <a:srgbClr val="00FFFF"/>
                </a:solidFill>
              </a:rPr>
              <a:t>ducation</a:t>
            </a:r>
            <a:r>
              <a:rPr lang="en-US" dirty="0"/>
              <a:t> </a:t>
            </a:r>
            <a:r>
              <a:rPr lang="en-US" dirty="0">
                <a:solidFill>
                  <a:schemeClr val="tx2"/>
                </a:solidFill>
              </a:rPr>
              <a:t>F</a:t>
            </a:r>
            <a:r>
              <a:rPr lang="en-US" dirty="0">
                <a:solidFill>
                  <a:srgbClr val="00FFFF"/>
                </a:solidFill>
              </a:rPr>
              <a:t>oundation</a:t>
            </a:r>
            <a:br>
              <a:rPr lang="en-US" dirty="0">
                <a:solidFill>
                  <a:srgbClr val="00FFFF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A</a:t>
            </a:r>
            <a:r>
              <a:rPr lang="en-US" dirty="0">
                <a:solidFill>
                  <a:srgbClr val="00FFFF"/>
                </a:solidFill>
              </a:rPr>
              <a:t>utomotive</a:t>
            </a:r>
            <a:r>
              <a:rPr lang="en-US" dirty="0"/>
              <a:t> </a:t>
            </a:r>
            <a:r>
              <a:rPr lang="en-US" dirty="0">
                <a:solidFill>
                  <a:schemeClr val="tx2"/>
                </a:solidFill>
              </a:rPr>
              <a:t>Y</a:t>
            </a:r>
            <a:r>
              <a:rPr lang="en-US" dirty="0">
                <a:solidFill>
                  <a:srgbClr val="00FFFF"/>
                </a:solidFill>
              </a:rPr>
              <a:t>outh</a:t>
            </a:r>
            <a:r>
              <a:rPr lang="en-US" dirty="0"/>
              <a:t> </a:t>
            </a:r>
            <a:r>
              <a:rPr lang="en-US" dirty="0">
                <a:solidFill>
                  <a:schemeClr val="tx2"/>
                </a:solidFill>
              </a:rPr>
              <a:t>E</a:t>
            </a:r>
            <a:r>
              <a:rPr lang="en-US" dirty="0">
                <a:solidFill>
                  <a:srgbClr val="00FFFF"/>
                </a:solidFill>
              </a:rPr>
              <a:t>ducational</a:t>
            </a:r>
            <a:r>
              <a:rPr lang="en-US" dirty="0"/>
              <a:t> </a:t>
            </a:r>
            <a:r>
              <a:rPr lang="en-US" dirty="0">
                <a:solidFill>
                  <a:schemeClr val="tx2"/>
                </a:solidFill>
              </a:rPr>
              <a:t>S</a:t>
            </a:r>
            <a:r>
              <a:rPr lang="en-US" dirty="0">
                <a:solidFill>
                  <a:srgbClr val="00FFFF"/>
                </a:solidFill>
              </a:rPr>
              <a:t>ystems</a:t>
            </a:r>
          </a:p>
        </p:txBody>
      </p:sp>
      <p:pic>
        <p:nvPicPr>
          <p:cNvPr id="21511" name="Picture 7" descr="NATE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8800" y="0"/>
            <a:ext cx="2819400" cy="1076325"/>
          </a:xfrm>
          <a:prstGeom prst="rect">
            <a:avLst/>
          </a:prstGeom>
          <a:noFill/>
        </p:spPr>
      </p:pic>
      <p:pic>
        <p:nvPicPr>
          <p:cNvPr id="21512" name="Picture 8" descr="AYE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8200" y="0"/>
            <a:ext cx="2552700" cy="10668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15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15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15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15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150"/>
                            </p:stCondLst>
                            <p:childTnLst>
                              <p:par>
                                <p:cTn id="2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150"/>
                            </p:stCondLst>
                            <p:childTnLst>
                              <p:par>
                                <p:cTn id="3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15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7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/>
          <a:lstStyle/>
          <a:p>
            <a:pPr algn="ctr"/>
            <a:r>
              <a:rPr lang="en-US"/>
              <a:t>NATEF CURRICULUM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05000"/>
            <a:ext cx="4621213" cy="3989388"/>
          </a:xfrm>
          <a:noFill/>
          <a:ln/>
        </p:spPr>
        <p:txBody>
          <a:bodyPr lIns="90488" tIns="44450" rIns="90488" bIns="44450"/>
          <a:lstStyle/>
          <a:p>
            <a:r>
              <a:rPr lang="en-US" sz="2800" b="1" i="1"/>
              <a:t>Suspension-Steering</a:t>
            </a:r>
          </a:p>
          <a:p>
            <a:r>
              <a:rPr lang="en-US" sz="2800" b="1" i="1"/>
              <a:t>Brakes</a:t>
            </a:r>
          </a:p>
          <a:p>
            <a:r>
              <a:rPr lang="en-US" sz="2800" b="1" i="1"/>
              <a:t>Electrical</a:t>
            </a:r>
          </a:p>
          <a:p>
            <a:r>
              <a:rPr lang="en-US" sz="2800" b="1" i="1"/>
              <a:t>Engine Performance</a:t>
            </a:r>
            <a:endParaRPr lang="en-US" sz="2400"/>
          </a:p>
        </p:txBody>
      </p:sp>
      <p:pic>
        <p:nvPicPr>
          <p:cNvPr id="27655" name="Picture 7" descr="natef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14800" y="4191000"/>
            <a:ext cx="4743450" cy="24003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2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20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1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6388"/>
            <a:ext cx="7315200" cy="1462087"/>
          </a:xfrm>
          <a:noFill/>
          <a:ln/>
        </p:spPr>
        <p:txBody>
          <a:bodyPr lIns="90488" tIns="44450" rIns="90488" bIns="44450"/>
          <a:lstStyle/>
          <a:p>
            <a:pPr algn="ctr"/>
            <a:r>
              <a:rPr lang="en-US" i="1"/>
              <a:t>Suspension-Steering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886200" y="1524000"/>
            <a:ext cx="5867400" cy="2209800"/>
          </a:xfrm>
          <a:noFill/>
          <a:ln/>
        </p:spPr>
        <p:txBody>
          <a:bodyPr lIns="90488" tIns="44450" rIns="90488" bIns="44450"/>
          <a:lstStyle/>
          <a:p>
            <a:r>
              <a:rPr lang="en-US" sz="2800"/>
              <a:t>Steering</a:t>
            </a:r>
          </a:p>
          <a:p>
            <a:r>
              <a:rPr lang="en-US" sz="2800"/>
              <a:t>Suspension Systems</a:t>
            </a:r>
          </a:p>
          <a:p>
            <a:r>
              <a:rPr lang="en-US" sz="2800"/>
              <a:t>Wheel Alignment</a:t>
            </a:r>
          </a:p>
          <a:p>
            <a:r>
              <a:rPr lang="en-US" sz="2800"/>
              <a:t>Wheels and Tires </a:t>
            </a:r>
          </a:p>
          <a:p>
            <a:pPr>
              <a:buFontTx/>
              <a:buNone/>
            </a:pPr>
            <a:endParaRPr lang="en-US" sz="2800"/>
          </a:p>
        </p:txBody>
      </p:sp>
      <p:grpSp>
        <p:nvGrpSpPr>
          <p:cNvPr id="31748" name="Group 4"/>
          <p:cNvGrpSpPr>
            <a:grpSpLocks/>
          </p:cNvGrpSpPr>
          <p:nvPr/>
        </p:nvGrpSpPr>
        <p:grpSpPr bwMode="auto">
          <a:xfrm>
            <a:off x="609600" y="1524000"/>
            <a:ext cx="2870200" cy="4911725"/>
            <a:chOff x="932" y="1226"/>
            <a:chExt cx="1808" cy="3242"/>
          </a:xfrm>
        </p:grpSpPr>
        <p:pic>
          <p:nvPicPr>
            <p:cNvPr id="31749" name="Picture 5"/>
            <p:cNvPicPr>
              <a:picLocks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32" y="1226"/>
              <a:ext cx="1808" cy="324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</p:pic>
        <p:sp>
          <p:nvSpPr>
            <p:cNvPr id="31750" name="Rectangle 6"/>
            <p:cNvSpPr>
              <a:spLocks noChangeArrowheads="1"/>
            </p:cNvSpPr>
            <p:nvPr/>
          </p:nvSpPr>
          <p:spPr bwMode="auto">
            <a:xfrm>
              <a:off x="1309" y="1574"/>
              <a:ext cx="1030" cy="252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31754" name="Picture 10" descr="School 00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38600" y="3657600"/>
            <a:ext cx="4064000" cy="30480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4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4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4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40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31747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819400" y="1752600"/>
            <a:ext cx="3276600" cy="1001713"/>
          </a:xfrm>
          <a:noFill/>
          <a:ln/>
        </p:spPr>
        <p:txBody>
          <a:bodyPr lIns="90488" tIns="44450" rIns="90488" bIns="44450"/>
          <a:lstStyle/>
          <a:p>
            <a:pPr algn="ctr"/>
            <a:r>
              <a:rPr lang="en-US"/>
              <a:t>BRAKES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2590800"/>
            <a:ext cx="8534400" cy="4267200"/>
          </a:xfrm>
          <a:noFill/>
          <a:ln/>
        </p:spPr>
        <p:txBody>
          <a:bodyPr lIns="90488" tIns="44450" rIns="90488" bIns="44450"/>
          <a:lstStyle/>
          <a:p>
            <a:r>
              <a:rPr lang="en-US" sz="2600"/>
              <a:t>General Brake Systems Diagnosis</a:t>
            </a:r>
          </a:p>
          <a:p>
            <a:r>
              <a:rPr lang="en-US" sz="2400" b="1"/>
              <a:t>Hydraulic System Diagnosis and Repair </a:t>
            </a:r>
            <a:r>
              <a:rPr lang="en-US" sz="2400"/>
              <a:t>	</a:t>
            </a:r>
          </a:p>
          <a:p>
            <a:r>
              <a:rPr lang="en-US" sz="2400" b="1"/>
              <a:t>Drum Brake Diagnosis and Repair </a:t>
            </a:r>
            <a:r>
              <a:rPr lang="en-US" sz="2400"/>
              <a:t>	</a:t>
            </a:r>
          </a:p>
          <a:p>
            <a:r>
              <a:rPr lang="en-US" sz="2400" b="1"/>
              <a:t>Disc Brake Diagnosis and Repair </a:t>
            </a:r>
            <a:r>
              <a:rPr lang="en-US" sz="2400"/>
              <a:t>	</a:t>
            </a:r>
          </a:p>
          <a:p>
            <a:r>
              <a:rPr lang="en-US" sz="2400" b="1"/>
              <a:t>Power Assist Units Diagnosis and Repair</a:t>
            </a:r>
          </a:p>
          <a:p>
            <a:r>
              <a:rPr lang="en-US" sz="2400" b="1"/>
              <a:t>Miscellaneous (Wheel Bearings, Parking Brakes, Electrical, Etc.) Diagnosis and Repair</a:t>
            </a:r>
          </a:p>
          <a:p>
            <a:r>
              <a:rPr lang="en-US" sz="2400" b="1"/>
              <a:t>Electronic Brake, Traction and Stability Control Systems Diagnosis and Repair</a:t>
            </a:r>
            <a:r>
              <a:rPr lang="en-US" sz="2800" b="1"/>
              <a:t> </a:t>
            </a:r>
            <a:r>
              <a:rPr lang="en-US" sz="2800"/>
              <a:t>	</a:t>
            </a:r>
          </a:p>
        </p:txBody>
      </p:sp>
      <p:pic>
        <p:nvPicPr>
          <p:cNvPr id="29708" name="Picture 12" descr="drum_brake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152400"/>
            <a:ext cx="2057400" cy="1543050"/>
          </a:xfrm>
          <a:prstGeom prst="rect">
            <a:avLst/>
          </a:prstGeom>
          <a:noFill/>
        </p:spPr>
      </p:pic>
      <p:pic>
        <p:nvPicPr>
          <p:cNvPr id="29709" name="Picture 13" descr="brake-boost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05600" y="152400"/>
            <a:ext cx="2057400" cy="1543050"/>
          </a:xfrm>
          <a:prstGeom prst="rect">
            <a:avLst/>
          </a:prstGeom>
          <a:noFill/>
        </p:spPr>
      </p:pic>
      <p:pic>
        <p:nvPicPr>
          <p:cNvPr id="29710" name="Picture 14" descr="rear_brake_rotor_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6600" y="0"/>
            <a:ext cx="2209800" cy="17907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85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95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75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5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7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395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/>
          <a:lstStyle/>
          <a:p>
            <a:pPr algn="ctr"/>
            <a:r>
              <a:rPr lang="en-US"/>
              <a:t>ELECTRICAL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2590800"/>
            <a:ext cx="6858000" cy="4114800"/>
          </a:xfrm>
          <a:ln/>
        </p:spPr>
        <p:txBody>
          <a:bodyPr lIns="90488" tIns="44450" rIns="90488" bIns="44450"/>
          <a:lstStyle/>
          <a:p>
            <a:pPr>
              <a:lnSpc>
                <a:spcPct val="90000"/>
              </a:lnSpc>
            </a:pPr>
            <a:r>
              <a:rPr lang="en-US" sz="2000"/>
              <a:t>General Electrical System Diagnosis </a:t>
            </a:r>
          </a:p>
          <a:p>
            <a:pPr>
              <a:lnSpc>
                <a:spcPct val="90000"/>
              </a:lnSpc>
            </a:pPr>
            <a:r>
              <a:rPr lang="en-US" sz="2000"/>
              <a:t>Battery Diagnosis and Service</a:t>
            </a:r>
          </a:p>
          <a:p>
            <a:pPr>
              <a:lnSpc>
                <a:spcPct val="90000"/>
              </a:lnSpc>
            </a:pPr>
            <a:r>
              <a:rPr lang="en-US" sz="2000"/>
              <a:t>Starting System Diagnosis and Repair</a:t>
            </a:r>
          </a:p>
          <a:p>
            <a:pPr>
              <a:lnSpc>
                <a:spcPct val="90000"/>
              </a:lnSpc>
            </a:pPr>
            <a:r>
              <a:rPr lang="en-US" sz="2000"/>
              <a:t>Charging System Diagnosis and Repair</a:t>
            </a:r>
          </a:p>
          <a:p>
            <a:pPr>
              <a:lnSpc>
                <a:spcPct val="90000"/>
              </a:lnSpc>
            </a:pPr>
            <a:r>
              <a:rPr lang="en-US" sz="2000"/>
              <a:t>Lighting Systems Diagnosis and Repair</a:t>
            </a:r>
          </a:p>
          <a:p>
            <a:pPr>
              <a:lnSpc>
                <a:spcPct val="90000"/>
              </a:lnSpc>
            </a:pPr>
            <a:r>
              <a:rPr lang="en-US" sz="2000"/>
              <a:t>Gauges, Warning Devices, and Driver Information Systems Diagnosis and Repair</a:t>
            </a:r>
          </a:p>
          <a:p>
            <a:pPr>
              <a:lnSpc>
                <a:spcPct val="90000"/>
              </a:lnSpc>
            </a:pPr>
            <a:r>
              <a:rPr lang="en-US" sz="2000"/>
              <a:t>Horn and Wiper/Washer Diagnosis and Repair</a:t>
            </a:r>
          </a:p>
          <a:p>
            <a:pPr>
              <a:lnSpc>
                <a:spcPct val="90000"/>
              </a:lnSpc>
            </a:pPr>
            <a:r>
              <a:rPr lang="en-US" sz="2000"/>
              <a:t>Accessories Diagnosis and Repair</a:t>
            </a:r>
          </a:p>
        </p:txBody>
      </p:sp>
      <p:pic>
        <p:nvPicPr>
          <p:cNvPr id="33800" name="Picture 8" descr="toolsjy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0813" y="1295400"/>
            <a:ext cx="2643187" cy="27432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50"/>
                            </p:stCondLst>
                            <p:childTnLst>
                              <p:par>
                                <p:cTn id="1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750"/>
                            </p:stCondLst>
                            <p:childTnLst>
                              <p:par>
                                <p:cTn id="2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800"/>
                            </p:stCondLst>
                            <p:childTnLst>
                              <p:par>
                                <p:cTn id="3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850"/>
                            </p:stCondLst>
                            <p:childTnLst>
                              <p:par>
                                <p:cTn id="40" presetID="35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950"/>
                            </p:stCondLst>
                            <p:childTnLst>
                              <p:par>
                                <p:cTn id="47" presetID="35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4750"/>
                            </p:stCondLst>
                            <p:childTnLst>
                              <p:par>
                                <p:cTn id="54" presetID="35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7050"/>
                            </p:stCondLst>
                            <p:childTnLst>
                              <p:par>
                                <p:cTn id="61" presetID="35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3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3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3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462088"/>
          </a:xfrm>
          <a:noFill/>
          <a:ln/>
        </p:spPr>
        <p:txBody>
          <a:bodyPr lIns="90488" tIns="44450" rIns="90488" bIns="44450"/>
          <a:lstStyle/>
          <a:p>
            <a:r>
              <a:rPr lang="en-US"/>
              <a:t>TOOLS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905000"/>
            <a:ext cx="8915400" cy="4164013"/>
          </a:xfrm>
          <a:noFill/>
          <a:ln/>
        </p:spPr>
        <p:txBody>
          <a:bodyPr lIns="90488" tIns="44450" rIns="90488" bIns="44450"/>
          <a:lstStyle/>
          <a:p>
            <a:r>
              <a:rPr lang="en-US" sz="2800" b="1">
                <a:solidFill>
                  <a:srgbClr val="00FFFF"/>
                </a:solidFill>
              </a:rPr>
              <a:t>Hemet High has a fully equipped tool room</a:t>
            </a:r>
          </a:p>
          <a:p>
            <a:r>
              <a:rPr lang="en-US" sz="2800" b="1">
                <a:solidFill>
                  <a:srgbClr val="00FFFF"/>
                </a:solidFill>
              </a:rPr>
              <a:t>We supply Safety Glasses </a:t>
            </a:r>
            <a:br>
              <a:rPr lang="en-US" sz="2800" b="1">
                <a:solidFill>
                  <a:srgbClr val="00FFFF"/>
                </a:solidFill>
              </a:rPr>
            </a:br>
            <a:r>
              <a:rPr lang="en-US" sz="2800" b="1" i="1">
                <a:solidFill>
                  <a:srgbClr val="FFFF00"/>
                </a:solidFill>
                <a:latin typeface="Calibri" pitchFamily="34" charset="0"/>
              </a:rPr>
              <a:t>(1</a:t>
            </a:r>
            <a:r>
              <a:rPr lang="en-US" sz="2800" b="1" i="1" baseline="30000">
                <a:solidFill>
                  <a:srgbClr val="FFFF00"/>
                </a:solidFill>
                <a:latin typeface="Calibri" pitchFamily="34" charset="0"/>
              </a:rPr>
              <a:t>st</a:t>
            </a:r>
            <a:r>
              <a:rPr lang="en-US" sz="2800" b="1" i="1">
                <a:solidFill>
                  <a:srgbClr val="FFFF00"/>
                </a:solidFill>
                <a:latin typeface="Calibri" pitchFamily="34" charset="0"/>
              </a:rPr>
              <a:t> pair only, upon completion of safety module</a:t>
            </a:r>
            <a:r>
              <a:rPr lang="en-US" sz="2800" b="1">
                <a:solidFill>
                  <a:srgbClr val="FFFF00"/>
                </a:solidFill>
                <a:latin typeface="Calibri" pitchFamily="34" charset="0"/>
              </a:rPr>
              <a:t>)</a:t>
            </a:r>
          </a:p>
          <a:p>
            <a:r>
              <a:rPr lang="en-US" sz="2800" b="1">
                <a:solidFill>
                  <a:srgbClr val="00FFFF"/>
                </a:solidFill>
              </a:rPr>
              <a:t>You Supply:</a:t>
            </a:r>
          </a:p>
          <a:p>
            <a:pPr lvl="1">
              <a:buSzPct val="75000"/>
            </a:pPr>
            <a:r>
              <a:rPr lang="en-US" sz="2400" b="1">
                <a:solidFill>
                  <a:srgbClr val="00FFFF"/>
                </a:solidFill>
              </a:rPr>
              <a:t>Close toed shoes (</a:t>
            </a:r>
            <a:r>
              <a:rPr lang="en-US" sz="2400" b="1" i="1">
                <a:solidFill>
                  <a:srgbClr val="00FFFF"/>
                </a:solidFill>
              </a:rPr>
              <a:t>Mandatory</a:t>
            </a:r>
            <a:r>
              <a:rPr lang="en-US" sz="2400" b="1">
                <a:solidFill>
                  <a:srgbClr val="00FFFF"/>
                </a:solidFill>
              </a:rPr>
              <a:t>)</a:t>
            </a:r>
          </a:p>
          <a:p>
            <a:pPr lvl="1">
              <a:buSzPct val="75000"/>
            </a:pPr>
            <a:r>
              <a:rPr lang="en-US" sz="2400" b="1">
                <a:solidFill>
                  <a:srgbClr val="00FFFF"/>
                </a:solidFill>
              </a:rPr>
              <a:t>Coveralls (</a:t>
            </a:r>
            <a:r>
              <a:rPr lang="en-US" sz="2400" b="1" i="1">
                <a:solidFill>
                  <a:srgbClr val="00FFFF"/>
                </a:solidFill>
              </a:rPr>
              <a:t>Optional )</a:t>
            </a:r>
          </a:p>
          <a:p>
            <a:pPr lvl="1">
              <a:buSzPct val="75000"/>
            </a:pPr>
            <a:r>
              <a:rPr lang="en-US" sz="2400" b="1">
                <a:solidFill>
                  <a:srgbClr val="00FFFF"/>
                </a:solidFill>
              </a:rPr>
              <a:t>Your brain</a:t>
            </a:r>
            <a:r>
              <a:rPr lang="en-US" sz="2400" b="1" i="1">
                <a:solidFill>
                  <a:srgbClr val="00FFFF"/>
                </a:solidFill>
              </a:rPr>
              <a:t> (Mandatory</a:t>
            </a:r>
            <a:r>
              <a:rPr lang="en-US" sz="2400" b="1">
                <a:solidFill>
                  <a:srgbClr val="00FFFF"/>
                </a:solidFill>
              </a:rPr>
              <a:t>)</a:t>
            </a:r>
          </a:p>
          <a:p>
            <a:pPr lvl="1">
              <a:buSzPct val="75000"/>
            </a:pPr>
            <a:r>
              <a:rPr lang="en-US" sz="2400" b="1">
                <a:solidFill>
                  <a:srgbClr val="00FFFF"/>
                </a:solidFill>
              </a:rPr>
              <a:t>Safety glasses </a:t>
            </a:r>
            <a:r>
              <a:rPr lang="en-US" sz="2400" b="1" i="1">
                <a:solidFill>
                  <a:srgbClr val="00FFFF"/>
                </a:solidFill>
              </a:rPr>
              <a:t>(after the first pair)</a:t>
            </a:r>
          </a:p>
          <a:p>
            <a:pPr>
              <a:buFontTx/>
              <a:buNone/>
            </a:pPr>
            <a:endParaRPr lang="en-US" sz="2800" b="1" i="1">
              <a:solidFill>
                <a:srgbClr val="00FFFF"/>
              </a:solidFill>
            </a:endParaRPr>
          </a:p>
        </p:txBody>
      </p:sp>
      <p:graphicFrame>
        <p:nvGraphicFramePr>
          <p:cNvPr id="23556" name="Object 4">
            <a:hlinkClick r:id="" action="ppaction://ole?verb=0"/>
          </p:cNvPr>
          <p:cNvGraphicFramePr>
            <a:graphicFrameLocks/>
          </p:cNvGraphicFramePr>
          <p:nvPr/>
        </p:nvGraphicFramePr>
        <p:xfrm>
          <a:off x="6400800" y="3733800"/>
          <a:ext cx="2743200" cy="1114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0" name="Clip" r:id="rId5" imgW="2982600" imgH="1417320" progId="">
                  <p:embed/>
                </p:oleObj>
              </mc:Choice>
              <mc:Fallback>
                <p:oleObj name="Clip" r:id="rId5" imgW="2982600" imgH="1417320" progId="">
                  <p:embed/>
                  <p:pic>
                    <p:nvPicPr>
                      <p:cNvPr id="0" name="Picture 4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3733800"/>
                        <a:ext cx="2743200" cy="1114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7" name="Object 5">
            <a:hlinkClick r:id="" action="ppaction://ole?verb=0"/>
          </p:cNvPr>
          <p:cNvGraphicFramePr>
            <a:graphicFrameLocks/>
          </p:cNvGraphicFramePr>
          <p:nvPr/>
        </p:nvGraphicFramePr>
        <p:xfrm>
          <a:off x="5257800" y="5943600"/>
          <a:ext cx="3352800" cy="70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1" name="Clip" r:id="rId7" imgW="3543120" imgH="857160" progId="">
                  <p:embed/>
                </p:oleObj>
              </mc:Choice>
              <mc:Fallback>
                <p:oleObj name="Clip" r:id="rId7" imgW="3543120" imgH="857160" progId="">
                  <p:embed/>
                  <p:pic>
                    <p:nvPicPr>
                      <p:cNvPr id="0" name="Picture 5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5943600"/>
                        <a:ext cx="3352800" cy="706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558" name="Picture 6"/>
          <p:cNvPicPr>
            <a:picLocks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181600" y="228600"/>
            <a:ext cx="3201988" cy="15954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pic>
        <p:nvPicPr>
          <p:cNvPr id="23559" name="Picture 7"/>
          <p:cNvPicPr>
            <a:picLocks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-303287">
            <a:off x="457200" y="5562600"/>
            <a:ext cx="1828800" cy="1295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00"/>
                            </p:stCondLst>
                            <p:childTnLst>
                              <p:par>
                                <p:cTn id="1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00"/>
                            </p:stCondLst>
                            <p:childTnLst>
                              <p:par>
                                <p:cTn id="3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2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7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2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700"/>
                            </p:stCondLst>
                            <p:childTnLst>
                              <p:par>
                                <p:cTn id="4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2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7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2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700"/>
                            </p:stCondLst>
                            <p:childTnLst>
                              <p:par>
                                <p:cTn id="5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2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2700"/>
                            </p:stCondLst>
                            <p:childTnLst>
                              <p:par>
                                <p:cTn id="5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9" dur="2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4700"/>
                            </p:stCondLst>
                            <p:childTnLst>
                              <p:par>
                                <p:cTn id="6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3" dur="2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  <p:bldP spid="23555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 PROMPT TO CLASS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828800"/>
            <a:ext cx="5715000" cy="4876800"/>
          </a:xfrm>
        </p:spPr>
        <p:txBody>
          <a:bodyPr/>
          <a:lstStyle/>
          <a:p>
            <a:r>
              <a:rPr lang="en-US" sz="2800" i="1" dirty="0"/>
              <a:t>This means being in your seat by the tardy bell!</a:t>
            </a:r>
          </a:p>
          <a:p>
            <a:r>
              <a:rPr lang="en-US" sz="2800" i="1" dirty="0"/>
              <a:t>Tardy Policies will be enforced!	</a:t>
            </a:r>
          </a:p>
          <a:p>
            <a:r>
              <a:rPr lang="en-US" sz="2800" i="1" dirty="0"/>
              <a:t>Students that are never tardy or absent, will be given a certificate and enough extra credit to raise their grade one full level </a:t>
            </a:r>
            <a:r>
              <a:rPr lang="en-US" sz="2400" i="1" dirty="0"/>
              <a:t>(Mr. Bloom’s Class only)</a:t>
            </a:r>
          </a:p>
        </p:txBody>
      </p:sp>
      <p:graphicFrame>
        <p:nvGraphicFramePr>
          <p:cNvPr id="15365" name="Object 5"/>
          <p:cNvGraphicFramePr>
            <a:graphicFrameLocks noGrp="1"/>
          </p:cNvGraphicFramePr>
          <p:nvPr>
            <p:ph sz="half" idx="2"/>
          </p:nvPr>
        </p:nvGraphicFramePr>
        <p:xfrm>
          <a:off x="5334000" y="1600200"/>
          <a:ext cx="3657600" cy="388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7" name="Clip" r:id="rId4" imgW="3089160" imgH="3173400" progId="">
                  <p:embed/>
                </p:oleObj>
              </mc:Choice>
              <mc:Fallback>
                <p:oleObj name="Clip" r:id="rId4" imgW="3089160" imgH="3173400" progId="">
                  <p:embed/>
                  <p:pic>
                    <p:nvPicPr>
                      <p:cNvPr id="0" name="Picture 5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1600200"/>
                        <a:ext cx="3657600" cy="388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2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462088"/>
          </a:xfrm>
        </p:spPr>
        <p:txBody>
          <a:bodyPr/>
          <a:lstStyle/>
          <a:p>
            <a:pPr algn="ctr"/>
            <a:r>
              <a:rPr lang="en-US"/>
              <a:t>ATTENDANCE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76400"/>
            <a:ext cx="914400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b="1" i="1" dirty="0">
                <a:solidFill>
                  <a:srgbClr val="FF3300"/>
                </a:solidFill>
              </a:rPr>
              <a:t>If you are absent more than 10 times, you will be dropped by the instructor</a:t>
            </a:r>
          </a:p>
          <a:p>
            <a:pPr>
              <a:lnSpc>
                <a:spcPct val="90000"/>
              </a:lnSpc>
            </a:pPr>
            <a:r>
              <a:rPr lang="en-US" sz="2800" b="1" i="1" dirty="0">
                <a:solidFill>
                  <a:srgbClr val="FFFF00"/>
                </a:solidFill>
              </a:rPr>
              <a:t>Students must remain in class until the bell signals the end of class. Students leaving even</a:t>
            </a:r>
            <a:r>
              <a:rPr lang="en-US" sz="2800" b="1" i="1" dirty="0">
                <a:solidFill>
                  <a:srgbClr val="FF3300"/>
                </a:solidFill>
              </a:rPr>
              <a:t> </a:t>
            </a:r>
            <a:r>
              <a:rPr lang="en-US" sz="2800" b="1" i="1" dirty="0">
                <a:solidFill>
                  <a:srgbClr val="FFFF00"/>
                </a:solidFill>
              </a:rPr>
              <a:t>1 second early, will receive a call home and 2 lunch detentions minimum!</a:t>
            </a:r>
          </a:p>
          <a:p>
            <a:pPr>
              <a:lnSpc>
                <a:spcPct val="90000"/>
              </a:lnSpc>
            </a:pPr>
            <a:r>
              <a:rPr lang="en-US" sz="2800" b="1" i="1" dirty="0">
                <a:solidFill>
                  <a:srgbClr val="FF3300"/>
                </a:solidFill>
              </a:rPr>
              <a:t>You must have an excused absence to be allowed to make up work missed</a:t>
            </a:r>
          </a:p>
          <a:p>
            <a:pPr>
              <a:lnSpc>
                <a:spcPct val="90000"/>
              </a:lnSpc>
            </a:pPr>
            <a:r>
              <a:rPr lang="en-US" sz="2800" b="1" i="1" dirty="0">
                <a:solidFill>
                  <a:srgbClr val="FFFF00"/>
                </a:solidFill>
              </a:rPr>
              <a:t>Students who are truant or suspended will not be allowed to make up missed assignments</a:t>
            </a:r>
          </a:p>
          <a:p>
            <a:pPr>
              <a:lnSpc>
                <a:spcPct val="90000"/>
              </a:lnSpc>
            </a:pPr>
            <a:endParaRPr lang="en-US" sz="2800" b="1" i="1" dirty="0">
              <a:solidFill>
                <a:srgbClr val="FFFF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5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95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95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95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762000"/>
            <a:ext cx="7772400" cy="1001713"/>
          </a:xfrm>
        </p:spPr>
        <p:txBody>
          <a:bodyPr/>
          <a:lstStyle/>
          <a:p>
            <a:pPr algn="ctr"/>
            <a:r>
              <a:rPr lang="en-US"/>
              <a:t>GRADING POLICY</a:t>
            </a:r>
          </a:p>
        </p:txBody>
      </p:sp>
      <p:sp>
        <p:nvSpPr>
          <p:cNvPr id="39939" name="Text Box 1027"/>
          <p:cNvSpPr txBox="1">
            <a:spLocks noChangeArrowheads="1"/>
          </p:cNvSpPr>
          <p:nvPr/>
        </p:nvSpPr>
        <p:spPr bwMode="auto">
          <a:xfrm>
            <a:off x="0" y="1828800"/>
            <a:ext cx="9144000" cy="47705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  <a:buFont typeface="Arial" charset="0"/>
              <a:buNone/>
            </a:pPr>
            <a:r>
              <a:rPr kumimoji="1" lang="en-US" sz="2800" b="1" dirty="0">
                <a:latin typeface="Arial" charset="0"/>
              </a:rPr>
              <a:t>“A” Means excellent. </a:t>
            </a:r>
            <a:br>
              <a:rPr kumimoji="1" lang="en-US" sz="2800" b="1" dirty="0">
                <a:latin typeface="Arial" charset="0"/>
              </a:rPr>
            </a:br>
            <a:r>
              <a:rPr kumimoji="1" lang="en-US" sz="2400" b="1" dirty="0">
                <a:latin typeface="Arial" charset="0"/>
              </a:rPr>
              <a:t>Excellent students do not have truancies or excess tardies.</a:t>
            </a:r>
            <a:br>
              <a:rPr kumimoji="1" lang="en-US" sz="2400" b="1" dirty="0">
                <a:latin typeface="Arial" charset="0"/>
              </a:rPr>
            </a:br>
            <a:r>
              <a:rPr kumimoji="1" lang="en-US" i="1" dirty="0">
                <a:solidFill>
                  <a:srgbClr val="00FFFF"/>
                </a:solidFill>
              </a:rPr>
              <a:t>Good work habits will help keep you employed!</a:t>
            </a:r>
            <a:br>
              <a:rPr kumimoji="1" lang="en-US" i="1" dirty="0">
                <a:solidFill>
                  <a:srgbClr val="00FFFF"/>
                </a:solidFill>
              </a:rPr>
            </a:br>
            <a:r>
              <a:rPr kumimoji="1" lang="en-US" i="1" dirty="0">
                <a:solidFill>
                  <a:srgbClr val="00FFFF"/>
                </a:solidFill>
              </a:rPr>
              <a:t> </a:t>
            </a:r>
            <a:r>
              <a:rPr kumimoji="1" lang="en-US" sz="1600" b="1" i="1" dirty="0">
                <a:solidFill>
                  <a:srgbClr val="FFFF00"/>
                </a:solidFill>
                <a:latin typeface="Arial" charset="0"/>
              </a:rPr>
              <a:t>Students will demonstrate effective work habits and possess the ability to self-manage*</a:t>
            </a:r>
            <a:endParaRPr kumimoji="1" lang="en-US" b="1" i="1" dirty="0">
              <a:solidFill>
                <a:srgbClr val="FFFF00"/>
              </a:solidFill>
            </a:endParaRPr>
          </a:p>
          <a:p>
            <a:pPr algn="ctr" eaLnBrk="0" hangingPunct="0">
              <a:spcBef>
                <a:spcPct val="50000"/>
              </a:spcBef>
              <a:buFont typeface="Arial" charset="0"/>
              <a:buNone/>
            </a:pPr>
            <a:r>
              <a:rPr kumimoji="1" lang="en-US" sz="2400" b="1" dirty="0">
                <a:solidFill>
                  <a:schemeClr val="folHlink"/>
                </a:solidFill>
                <a:latin typeface="Arial" charset="0"/>
              </a:rPr>
              <a:t>Students with excess tardies (&gt;5) </a:t>
            </a:r>
            <a:br>
              <a:rPr kumimoji="1" lang="en-US" sz="2400" b="1" dirty="0">
                <a:solidFill>
                  <a:schemeClr val="folHlink"/>
                </a:solidFill>
                <a:latin typeface="Arial" charset="0"/>
              </a:rPr>
            </a:br>
            <a:r>
              <a:rPr kumimoji="1" lang="en-US" sz="2400" b="1" dirty="0">
                <a:solidFill>
                  <a:schemeClr val="folHlink"/>
                </a:solidFill>
                <a:latin typeface="Arial" charset="0"/>
              </a:rPr>
              <a:t>or one or more truancies will receive a B+ maximum!</a:t>
            </a:r>
          </a:p>
          <a:p>
            <a:pPr algn="ctr" eaLnBrk="0" hangingPunct="0">
              <a:spcBef>
                <a:spcPct val="50000"/>
              </a:spcBef>
              <a:buFont typeface="Arial" charset="0"/>
              <a:buNone/>
            </a:pPr>
            <a:r>
              <a:rPr kumimoji="1" lang="en-US" sz="2400" b="1" dirty="0">
                <a:latin typeface="Arial" charset="0"/>
              </a:rPr>
              <a:t>Class work is required to be finished </a:t>
            </a:r>
            <a:br>
              <a:rPr kumimoji="1" lang="en-US" sz="2400" b="1" dirty="0">
                <a:latin typeface="Arial" charset="0"/>
              </a:rPr>
            </a:br>
            <a:r>
              <a:rPr kumimoji="1" lang="en-US" sz="2400" b="1" dirty="0">
                <a:latin typeface="Arial" charset="0"/>
              </a:rPr>
              <a:t>before related hands-on skills can be done</a:t>
            </a:r>
          </a:p>
          <a:p>
            <a:pPr algn="ctr" eaLnBrk="0" hangingPunct="0">
              <a:spcBef>
                <a:spcPct val="50000"/>
              </a:spcBef>
              <a:buFont typeface="Arial" charset="0"/>
              <a:buNone/>
            </a:pPr>
            <a:r>
              <a:rPr lang="en-US" sz="2400" b="1" dirty="0">
                <a:latin typeface="Arial" charset="0"/>
              </a:rPr>
              <a:t>Late work may be turned in for partial credit.  </a:t>
            </a:r>
            <a:br>
              <a:rPr lang="en-US" sz="2400" b="1" dirty="0">
                <a:latin typeface="Arial" charset="0"/>
              </a:rPr>
            </a:br>
            <a:r>
              <a:rPr lang="en-US" sz="2400" b="1" dirty="0">
                <a:latin typeface="Arial" charset="0"/>
              </a:rPr>
              <a:t>After 2 weeks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- </a:t>
            </a:r>
            <a:r>
              <a:rPr lang="en-US" sz="2400" b="1" i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NO CREDIT!</a:t>
            </a:r>
          </a:p>
          <a:p>
            <a:pPr algn="ctr" eaLnBrk="0" hangingPunct="0">
              <a:spcBef>
                <a:spcPct val="50000"/>
              </a:spcBef>
              <a:buFont typeface="Arial" charset="0"/>
              <a:buNone/>
            </a:pPr>
            <a:r>
              <a:rPr lang="en-US" sz="2400" b="1" i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* R.E.A.L. Goals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1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1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1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  <p:bldP spid="39939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154113"/>
          </a:xfrm>
        </p:spPr>
        <p:txBody>
          <a:bodyPr/>
          <a:lstStyle/>
          <a:p>
            <a:pPr algn="ctr"/>
            <a:r>
              <a:rPr lang="en-US"/>
              <a:t>GRADING SCALE</a:t>
            </a:r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2286000" y="2286000"/>
            <a:ext cx="2971800" cy="37433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en-US" sz="2400">
                <a:latin typeface="Arial" charset="0"/>
              </a:rPr>
              <a:t>101% and UP=A+*</a:t>
            </a:r>
          </a:p>
          <a:p>
            <a:pPr eaLnBrk="0" hangingPunct="0">
              <a:spcBef>
                <a:spcPct val="50000"/>
              </a:spcBef>
            </a:pPr>
            <a:r>
              <a:rPr kumimoji="1" lang="en-US" sz="2400">
                <a:latin typeface="Arial" charset="0"/>
              </a:rPr>
              <a:t>93%  to 100%=A</a:t>
            </a:r>
          </a:p>
          <a:p>
            <a:pPr eaLnBrk="0" hangingPunct="0">
              <a:spcBef>
                <a:spcPct val="50000"/>
              </a:spcBef>
            </a:pPr>
            <a:r>
              <a:rPr kumimoji="1" lang="en-US" sz="2400">
                <a:latin typeface="Arial" charset="0"/>
              </a:rPr>
              <a:t>90%  to 92% =A-</a:t>
            </a:r>
          </a:p>
          <a:p>
            <a:pPr eaLnBrk="0" hangingPunct="0">
              <a:spcBef>
                <a:spcPct val="50000"/>
              </a:spcBef>
            </a:pPr>
            <a:r>
              <a:rPr kumimoji="1" lang="en-US" sz="2400">
                <a:latin typeface="Arial" charset="0"/>
              </a:rPr>
              <a:t>87%  to 89% =B+</a:t>
            </a:r>
          </a:p>
          <a:p>
            <a:pPr eaLnBrk="0" hangingPunct="0">
              <a:spcBef>
                <a:spcPct val="50000"/>
              </a:spcBef>
            </a:pPr>
            <a:r>
              <a:rPr kumimoji="1" lang="en-US" sz="2400">
                <a:latin typeface="Arial" charset="0"/>
              </a:rPr>
              <a:t>83%  to 86% =B</a:t>
            </a:r>
          </a:p>
          <a:p>
            <a:pPr eaLnBrk="0" hangingPunct="0">
              <a:spcBef>
                <a:spcPct val="50000"/>
              </a:spcBef>
            </a:pPr>
            <a:r>
              <a:rPr kumimoji="1" lang="en-US" sz="2400">
                <a:latin typeface="Arial" charset="0"/>
              </a:rPr>
              <a:t>80%  to 82% =B-</a:t>
            </a:r>
          </a:p>
          <a:p>
            <a:pPr eaLnBrk="0" hangingPunct="0">
              <a:spcBef>
                <a:spcPct val="50000"/>
              </a:spcBef>
            </a:pPr>
            <a:endParaRPr kumimoji="1" lang="en-US" sz="2400" b="1">
              <a:latin typeface="Arial" charset="0"/>
            </a:endParaRPr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5181600" y="2286000"/>
            <a:ext cx="3429000" cy="323165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en-US" sz="2400" dirty="0">
                <a:latin typeface="Arial" charset="0"/>
              </a:rPr>
              <a:t>77%  to 79% =C+</a:t>
            </a:r>
          </a:p>
          <a:p>
            <a:pPr eaLnBrk="0" hangingPunct="0">
              <a:spcBef>
                <a:spcPct val="50000"/>
              </a:spcBef>
            </a:pPr>
            <a:r>
              <a:rPr kumimoji="1" lang="en-US" sz="2400" dirty="0">
                <a:latin typeface="Arial" charset="0"/>
              </a:rPr>
              <a:t>70%  to 76% =C</a:t>
            </a:r>
          </a:p>
          <a:p>
            <a:pPr eaLnBrk="0" hangingPunct="0">
              <a:spcBef>
                <a:spcPct val="50000"/>
              </a:spcBef>
            </a:pPr>
            <a:r>
              <a:rPr kumimoji="1" lang="en-US" sz="2400" dirty="0">
                <a:latin typeface="Arial" charset="0"/>
              </a:rPr>
              <a:t>65%  to 69% =C-</a:t>
            </a:r>
          </a:p>
          <a:p>
            <a:pPr eaLnBrk="0" hangingPunct="0">
              <a:spcBef>
                <a:spcPct val="50000"/>
              </a:spcBef>
            </a:pPr>
            <a:r>
              <a:rPr kumimoji="1" lang="en-US" sz="2400" dirty="0">
                <a:latin typeface="Arial" charset="0"/>
              </a:rPr>
              <a:t>60%  to 64% =D</a:t>
            </a:r>
          </a:p>
          <a:p>
            <a:pPr eaLnBrk="0" hangingPunct="0">
              <a:spcBef>
                <a:spcPct val="50000"/>
              </a:spcBef>
            </a:pPr>
            <a:r>
              <a:rPr kumimoji="1" lang="en-US" sz="2400" dirty="0">
                <a:latin typeface="Arial" charset="0"/>
              </a:rPr>
              <a:t>55%  to 60% =D-</a:t>
            </a:r>
          </a:p>
          <a:p>
            <a:pPr eaLnBrk="0" hangingPunct="0">
              <a:spcBef>
                <a:spcPct val="50000"/>
              </a:spcBef>
            </a:pPr>
            <a:r>
              <a:rPr kumimoji="1" lang="en-US" sz="2400" dirty="0">
                <a:latin typeface="Arial" charset="0"/>
              </a:rPr>
              <a:t>54% &amp; under = F</a:t>
            </a:r>
          </a:p>
        </p:txBody>
      </p:sp>
      <p:sp>
        <p:nvSpPr>
          <p:cNvPr id="40966" name="Text Box 6"/>
          <p:cNvSpPr txBox="1">
            <a:spLocks noChangeArrowheads="1"/>
          </p:cNvSpPr>
          <p:nvPr/>
        </p:nvSpPr>
        <p:spPr bwMode="auto">
          <a:xfrm>
            <a:off x="1828800" y="5638800"/>
            <a:ext cx="7315200" cy="3968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en-US" sz="2000" i="1" dirty="0">
                <a:latin typeface="Arial" charset="0"/>
              </a:rPr>
              <a:t>* There are many opportunities for extra credit assignments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5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5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409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409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409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409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409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409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409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409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409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409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409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409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50"/>
                            </p:stCondLst>
                            <p:childTnLst>
                              <p:par>
                                <p:cTn id="6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40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40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04800"/>
            <a:ext cx="8686800" cy="1462088"/>
          </a:xfrm>
        </p:spPr>
        <p:txBody>
          <a:bodyPr/>
          <a:lstStyle/>
          <a:p>
            <a:r>
              <a:rPr lang="en-US" sz="4000" i="1"/>
              <a:t>RULES AND EXPECTATIONS</a:t>
            </a:r>
          </a:p>
        </p:txBody>
      </p:sp>
      <p:sp>
        <p:nvSpPr>
          <p:cNvPr id="101380" name="Text Box 4"/>
          <p:cNvSpPr txBox="1">
            <a:spLocks noChangeArrowheads="1"/>
          </p:cNvSpPr>
          <p:nvPr/>
        </p:nvSpPr>
        <p:spPr bwMode="auto">
          <a:xfrm>
            <a:off x="0" y="1371600"/>
            <a:ext cx="8915400" cy="5303838"/>
          </a:xfrm>
          <a:prstGeom prst="rect">
            <a:avLst/>
          </a:prstGeom>
          <a:noFill/>
          <a:ln w="63500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i="1">
                <a:latin typeface="Arial" charset="0"/>
              </a:rPr>
              <a:t>Student will report to class on time and be in assigned seat before the bell.</a:t>
            </a:r>
          </a:p>
          <a:p>
            <a:pPr>
              <a:spcBef>
                <a:spcPct val="50000"/>
              </a:spcBef>
            </a:pPr>
            <a:r>
              <a:rPr lang="en-US" sz="1400" b="1" i="1">
                <a:solidFill>
                  <a:srgbClr val="00FFFF"/>
                </a:solidFill>
                <a:latin typeface="Arial" charset="0"/>
              </a:rPr>
              <a:t>Student will act in a safe manner at all times.</a:t>
            </a:r>
          </a:p>
          <a:p>
            <a:pPr>
              <a:spcBef>
                <a:spcPct val="50000"/>
              </a:spcBef>
            </a:pPr>
            <a:r>
              <a:rPr lang="en-US" sz="1400" b="1" i="1">
                <a:latin typeface="Arial" charset="0"/>
              </a:rPr>
              <a:t>Student will respect others at all times.</a:t>
            </a:r>
          </a:p>
          <a:p>
            <a:pPr>
              <a:spcBef>
                <a:spcPct val="50000"/>
              </a:spcBef>
            </a:pPr>
            <a:r>
              <a:rPr lang="en-US" sz="1400" b="1" i="1">
                <a:solidFill>
                  <a:srgbClr val="00FFFF"/>
                </a:solidFill>
                <a:latin typeface="Arial" charset="0"/>
              </a:rPr>
              <a:t>Student must wear eye protection while in shop.</a:t>
            </a:r>
          </a:p>
          <a:p>
            <a:pPr>
              <a:spcBef>
                <a:spcPct val="50000"/>
              </a:spcBef>
            </a:pPr>
            <a:r>
              <a:rPr lang="en-US" sz="1400" b="1" i="1">
                <a:latin typeface="Arial" charset="0"/>
              </a:rPr>
              <a:t>Student will use computers in an appropriate manner (and not sit on desks).</a:t>
            </a:r>
          </a:p>
          <a:p>
            <a:pPr>
              <a:spcBef>
                <a:spcPct val="50000"/>
              </a:spcBef>
            </a:pPr>
            <a:r>
              <a:rPr lang="en-US" sz="1400" b="1" i="1">
                <a:solidFill>
                  <a:srgbClr val="00FFFF"/>
                </a:solidFill>
                <a:latin typeface="Arial" charset="0"/>
              </a:rPr>
              <a:t>Student will use appropriate language at all times.</a:t>
            </a:r>
          </a:p>
          <a:p>
            <a:pPr>
              <a:spcBef>
                <a:spcPct val="50000"/>
              </a:spcBef>
            </a:pPr>
            <a:r>
              <a:rPr lang="en-US" sz="1400" b="1" i="1">
                <a:latin typeface="Arial" charset="0"/>
              </a:rPr>
              <a:t>Student will ask Instructor BEFORE working on any car!</a:t>
            </a:r>
          </a:p>
          <a:p>
            <a:pPr>
              <a:spcBef>
                <a:spcPct val="50000"/>
              </a:spcBef>
            </a:pPr>
            <a:r>
              <a:rPr lang="en-US" sz="1400" b="1" i="1">
                <a:solidFill>
                  <a:srgbClr val="00FFFF"/>
                </a:solidFill>
                <a:latin typeface="Arial" charset="0"/>
              </a:rPr>
              <a:t>Student must have a valid driver’s license to start or move vehicle!</a:t>
            </a:r>
          </a:p>
          <a:p>
            <a:pPr>
              <a:spcBef>
                <a:spcPct val="50000"/>
              </a:spcBef>
            </a:pPr>
            <a:r>
              <a:rPr lang="en-US" sz="1400" b="1" i="1">
                <a:latin typeface="Arial" charset="0"/>
              </a:rPr>
              <a:t>Student will leave food or drink outside of class room and shop.</a:t>
            </a:r>
          </a:p>
          <a:p>
            <a:pPr>
              <a:spcBef>
                <a:spcPct val="50000"/>
              </a:spcBef>
            </a:pPr>
            <a:r>
              <a:rPr lang="en-US" sz="1400" b="1" i="1">
                <a:solidFill>
                  <a:srgbClr val="00FFFF"/>
                </a:solidFill>
                <a:latin typeface="Arial" charset="0"/>
              </a:rPr>
              <a:t>Student will not leave class early!</a:t>
            </a:r>
          </a:p>
          <a:p>
            <a:pPr>
              <a:spcBef>
                <a:spcPct val="50000"/>
              </a:spcBef>
            </a:pPr>
            <a:r>
              <a:rPr lang="en-US" sz="1400" b="1" i="1">
                <a:latin typeface="Arial" charset="0"/>
              </a:rPr>
              <a:t>Student will not enter shop without instructor’s explicit permission.</a:t>
            </a:r>
          </a:p>
          <a:p>
            <a:pPr>
              <a:spcBef>
                <a:spcPct val="50000"/>
              </a:spcBef>
            </a:pPr>
            <a:r>
              <a:rPr lang="en-US" sz="1400" b="1" i="1">
                <a:solidFill>
                  <a:srgbClr val="00FFFF"/>
                </a:solidFill>
                <a:latin typeface="Arial" charset="0"/>
              </a:rPr>
              <a:t>Student will not talk while instructor is talking.</a:t>
            </a:r>
          </a:p>
          <a:p>
            <a:pPr>
              <a:spcBef>
                <a:spcPct val="50000"/>
              </a:spcBef>
            </a:pPr>
            <a:r>
              <a:rPr lang="en-US" sz="1400" b="1" i="1">
                <a:latin typeface="Arial" charset="0"/>
              </a:rPr>
              <a:t>Student will NOT SIT IN OR ON SHOP CARS.</a:t>
            </a:r>
          </a:p>
          <a:p>
            <a:pPr>
              <a:spcBef>
                <a:spcPct val="50000"/>
              </a:spcBef>
            </a:pPr>
            <a:r>
              <a:rPr lang="en-US" sz="1400" b="1" i="1">
                <a:solidFill>
                  <a:srgbClr val="00FFFF"/>
                </a:solidFill>
                <a:latin typeface="Arial" charset="0"/>
              </a:rPr>
              <a:t>Student will use tools and equipment appropriately!</a:t>
            </a:r>
          </a:p>
          <a:p>
            <a:pPr>
              <a:spcBef>
                <a:spcPct val="50000"/>
              </a:spcBef>
            </a:pPr>
            <a:r>
              <a:rPr lang="en-US" sz="1400" b="1" i="1">
                <a:latin typeface="Arial" charset="0"/>
              </a:rPr>
              <a:t>Student will not engage in horseplay in the classroom or shop.</a:t>
            </a:r>
          </a:p>
          <a:p>
            <a:pPr>
              <a:spcBef>
                <a:spcPct val="50000"/>
              </a:spcBef>
            </a:pPr>
            <a:r>
              <a:rPr lang="en-US" sz="1400" b="1" i="1">
                <a:solidFill>
                  <a:srgbClr val="00FFFF"/>
                </a:solidFill>
                <a:latin typeface="Arial" charset="0"/>
              </a:rPr>
              <a:t>Theft or vandalism is cause for permanent removal from class, an “F”</a:t>
            </a:r>
            <a:br>
              <a:rPr lang="en-US" sz="1400" b="1" i="1">
                <a:solidFill>
                  <a:srgbClr val="00FFFF"/>
                </a:solidFill>
                <a:latin typeface="Arial" charset="0"/>
              </a:rPr>
            </a:br>
            <a:r>
              <a:rPr lang="en-US" sz="1400" b="1" i="1">
                <a:solidFill>
                  <a:srgbClr val="00FFFF"/>
                </a:solidFill>
                <a:latin typeface="Arial" charset="0"/>
              </a:rPr>
              <a:t>grade for the semester, and possible legal action.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13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13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13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13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13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13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13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3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13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13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13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13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13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13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13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13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13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13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13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13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138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138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138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138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138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0138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0138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0138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0138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0138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0138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0138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/>
          <a:lstStyle/>
          <a:p>
            <a:pPr algn="ctr"/>
            <a:r>
              <a:rPr lang="en-US"/>
              <a:t>REQUIRED TEXT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981200"/>
            <a:ext cx="8305800" cy="4343400"/>
          </a:xfrm>
          <a:noFill/>
          <a:ln/>
        </p:spPr>
        <p:txBody>
          <a:bodyPr lIns="90488" tIns="44450" rIns="90488" bIns="44450"/>
          <a:lstStyle/>
          <a:p>
            <a:r>
              <a:rPr lang="en-US" sz="2800" b="1" u="sng" dirty="0"/>
              <a:t>Modern Automotive Technology </a:t>
            </a:r>
          </a:p>
          <a:p>
            <a:pPr>
              <a:buFontTx/>
              <a:buNone/>
            </a:pPr>
            <a:r>
              <a:rPr lang="en-US" sz="2400" dirty="0"/>
              <a:t>		by James E. Duffy</a:t>
            </a:r>
          </a:p>
          <a:p>
            <a:r>
              <a:rPr lang="en-US" sz="2800" dirty="0"/>
              <a:t>Available in class </a:t>
            </a:r>
            <a:br>
              <a:rPr lang="en-US" sz="2800" dirty="0"/>
            </a:br>
            <a:r>
              <a:rPr lang="en-US" sz="2800" dirty="0"/>
              <a:t>(To remain in class)</a:t>
            </a:r>
          </a:p>
          <a:p>
            <a:r>
              <a:rPr lang="en-US" sz="2800" dirty="0"/>
              <a:t>Copies are available for check-out in the Library for make-up work at home.</a:t>
            </a:r>
          </a:p>
          <a:p>
            <a:r>
              <a:rPr lang="en-US" sz="2800" dirty="0"/>
              <a:t>Cost: Approx. $85.00</a:t>
            </a:r>
          </a:p>
          <a:p>
            <a:pPr>
              <a:buFontTx/>
              <a:buNone/>
            </a:pPr>
            <a:endParaRPr lang="en-US" sz="2800" dirty="0"/>
          </a:p>
        </p:txBody>
      </p:sp>
      <p:pic>
        <p:nvPicPr>
          <p:cNvPr id="53251" name="Picture 3" descr="14516237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9000" y="4819650"/>
            <a:ext cx="1519238" cy="20383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5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5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5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5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50"/>
                            </p:stCondLst>
                            <p:childTnLst>
                              <p:par>
                                <p:cTn id="2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1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Homework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05000"/>
            <a:ext cx="9144000" cy="4419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is our policy to give very little homework!</a:t>
            </a:r>
          </a:p>
          <a:p>
            <a:pPr>
              <a:lnSpc>
                <a:spcPct val="90000"/>
              </a:lnSpc>
            </a:pPr>
            <a:r>
              <a:rPr lang="en-US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 work missed or not finished during class may be done at home.</a:t>
            </a:r>
          </a:p>
          <a:p>
            <a:pPr>
              <a:lnSpc>
                <a:spcPct val="90000"/>
              </a:lnSpc>
            </a:pP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Complete the whole assignment to receive full credit! </a:t>
            </a:r>
          </a:p>
          <a:p>
            <a:pPr>
              <a:lnSpc>
                <a:spcPct val="90000"/>
              </a:lnSpc>
            </a:pPr>
            <a:r>
              <a:rPr lang="en-US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Late work may be turned in for partial credit </a:t>
            </a:r>
          </a:p>
          <a:p>
            <a:pPr>
              <a:lnSpc>
                <a:spcPct val="90000"/>
              </a:lnSpc>
            </a:pP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After 2 weeks - NO CREDIT!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b="1" i="1" dirty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5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85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85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85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850"/>
                            </p:stCondLst>
                            <p:childTnLst>
                              <p:par>
                                <p:cTn id="2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371600"/>
            <a:ext cx="9144000" cy="990600"/>
          </a:xfrm>
        </p:spPr>
        <p:txBody>
          <a:bodyPr/>
          <a:lstStyle/>
          <a:p>
            <a:pPr algn="ctr"/>
            <a:r>
              <a:rPr lang="en-US" sz="4800">
                <a:solidFill>
                  <a:srgbClr val="0066FF"/>
                </a:solidFill>
              </a:rPr>
              <a:t>AUTOMOTIVE TECHNOLOGY</a:t>
            </a:r>
            <a:endParaRPr 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429000"/>
            <a:ext cx="9144000" cy="685800"/>
          </a:xfrm>
        </p:spPr>
        <p:txBody>
          <a:bodyPr/>
          <a:lstStyle/>
          <a:p>
            <a:pPr algn="l"/>
            <a:r>
              <a:rPr lang="en-US" b="1" dirty="0">
                <a:solidFill>
                  <a:srgbClr val="FF0000"/>
                </a:solidFill>
              </a:rPr>
              <a:t>There are three reasons for being here:</a:t>
            </a:r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228600" y="4264647"/>
            <a:ext cx="8534400" cy="462307"/>
          </a:xfrm>
          <a:prstGeom prst="rect">
            <a:avLst/>
          </a:prstGeom>
          <a:noFill/>
          <a:ln w="63500">
            <a:noFill/>
            <a:miter lim="800000"/>
            <a:headEnd/>
            <a:tailEnd/>
          </a:ln>
          <a:effectLst/>
        </p:spPr>
        <p:txBody>
          <a:bodyPr lIns="92075" tIns="46038" rIns="92075" bIns="46038" anchor="ctr">
            <a:spAutoFit/>
          </a:bodyPr>
          <a:lstStyle/>
          <a:p>
            <a:r>
              <a:rPr lang="en-US" sz="2400" dirty="0">
                <a:latin typeface="Arial" charset="0"/>
              </a:rPr>
              <a:t>1. You would like a career in automotive</a:t>
            </a:r>
            <a:r>
              <a:rPr lang="en-US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	</a:t>
            </a:r>
            <a:endParaRPr lang="en-US" dirty="0">
              <a:latin typeface="Arial" charset="0"/>
            </a:endParaRPr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228600" y="4800600"/>
            <a:ext cx="8686800" cy="462307"/>
          </a:xfrm>
          <a:prstGeom prst="rect">
            <a:avLst/>
          </a:prstGeom>
          <a:noFill/>
          <a:ln w="63500">
            <a:noFill/>
            <a:miter lim="800000"/>
            <a:headEnd/>
            <a:tailEnd/>
          </a:ln>
          <a:effectLst/>
        </p:spPr>
        <p:txBody>
          <a:bodyPr lIns="92075" tIns="46038" rIns="92075" bIns="46038" anchor="ctr">
            <a:spAutoFit/>
          </a:bodyPr>
          <a:lstStyle/>
          <a:p>
            <a:r>
              <a:rPr lang="en-US" sz="2400" dirty="0">
                <a:latin typeface="Arial" charset="0"/>
              </a:rPr>
              <a:t>2. You would like to save money working on your own vehicle</a:t>
            </a:r>
            <a:endParaRPr lang="en-US" dirty="0">
              <a:latin typeface="Arial" charset="0"/>
            </a:endParaRPr>
          </a:p>
        </p:txBody>
      </p:sp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228600" y="5289656"/>
            <a:ext cx="8915400" cy="831639"/>
          </a:xfrm>
          <a:prstGeom prst="rect">
            <a:avLst/>
          </a:prstGeom>
          <a:noFill/>
          <a:ln w="63500">
            <a:noFill/>
            <a:miter lim="800000"/>
            <a:headEnd/>
            <a:tailEnd/>
          </a:ln>
          <a:effectLst/>
        </p:spPr>
        <p:txBody>
          <a:bodyPr lIns="92075" tIns="46038" rIns="92075" bIns="46038" anchor="ctr">
            <a:spAutoFit/>
          </a:bodyPr>
          <a:lstStyle/>
          <a:p>
            <a:r>
              <a:rPr lang="en-US" sz="2400" dirty="0">
                <a:latin typeface="Arial" charset="0"/>
              </a:rPr>
              <a:t>3. You do not want to get ripped off when you have </a:t>
            </a:r>
            <a:br>
              <a:rPr lang="en-US" sz="2400" dirty="0">
                <a:latin typeface="Arial" charset="0"/>
              </a:rPr>
            </a:br>
            <a:r>
              <a:rPr lang="en-US" sz="2400" dirty="0">
                <a:latin typeface="Arial" charset="0"/>
              </a:rPr>
              <a:t>    your vehicle repaired</a:t>
            </a:r>
            <a:endParaRPr lang="en-US" dirty="0">
              <a:latin typeface="Arial" charset="0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450"/>
                            </p:stCondLst>
                            <p:childTnLst>
                              <p:par>
                                <p:cTn id="12" presetID="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950"/>
                            </p:stCondLst>
                            <p:childTnLst>
                              <p:par>
                                <p:cTn id="17" presetID="2" presetClass="entr" presetSubtype="2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45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950"/>
                            </p:stCondLst>
                            <p:childTnLst>
                              <p:par>
                                <p:cTn id="27" presetID="2" presetClass="entr" presetSubtype="2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  <p:bldP spid="37893" grpId="0" autoUpdateAnimBg="0"/>
      <p:bldP spid="37894" grpId="0" autoUpdateAnimBg="0"/>
      <p:bldP spid="37895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1066800"/>
            <a:ext cx="8382000" cy="5791200"/>
          </a:xfrm>
        </p:spPr>
        <p:txBody>
          <a:bodyPr/>
          <a:lstStyle/>
          <a:p>
            <a:r>
              <a:rPr lang="en-US" sz="8000" b="1" i="1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QUESTIONS?</a:t>
            </a:r>
          </a:p>
          <a:p>
            <a:endParaRPr lang="en-US" sz="3000" b="1" i="1" dirty="0"/>
          </a:p>
          <a:p>
            <a:r>
              <a:rPr lang="en-US" sz="3000" b="1" i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Watch this power-point again!</a:t>
            </a:r>
          </a:p>
          <a:p>
            <a:r>
              <a:rPr lang="en-US" sz="3000" b="1" i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n-US" sz="3000" b="1" i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Ask another student who watched it!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914400" y="457200"/>
            <a:ext cx="7239000" cy="6400800"/>
          </a:xfrm>
        </p:spPr>
        <p:txBody>
          <a:bodyPr/>
          <a:lstStyle/>
          <a:p>
            <a:r>
              <a:rPr lang="en-US" sz="3800" b="1" i="1" dirty="0"/>
              <a:t>Still have</a:t>
            </a:r>
            <a:r>
              <a:rPr lang="en-US" sz="7200" b="1" i="1" dirty="0">
                <a:solidFill>
                  <a:srgbClr val="0066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QUESTIONS?</a:t>
            </a:r>
          </a:p>
          <a:p>
            <a:r>
              <a:rPr lang="en-US" sz="3800" b="1" i="1" dirty="0"/>
              <a:t>Contact</a:t>
            </a:r>
          </a:p>
          <a:p>
            <a:r>
              <a:rPr lang="en-US" sz="4200" b="1" i="1" dirty="0">
                <a:solidFill>
                  <a:srgbClr val="0066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Mr. Lallman</a:t>
            </a:r>
          </a:p>
          <a:p>
            <a:r>
              <a:rPr lang="en-US" sz="4200" b="1" i="1" dirty="0" err="1">
                <a:solidFill>
                  <a:srgbClr val="0066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Mr.Thomson</a:t>
            </a:r>
            <a:endParaRPr lang="en-US" sz="4200" b="1" i="1" dirty="0">
              <a:solidFill>
                <a:srgbClr val="0066FF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r>
              <a:rPr lang="en-US" b="1" dirty="0"/>
              <a:t> </a:t>
            </a:r>
          </a:p>
          <a:p>
            <a:r>
              <a:rPr lang="en-US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hlinkClick r:id="rId4"/>
              </a:rPr>
              <a:t>alallman@hemetusd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hlinkClick r:id="rId4"/>
              </a:rPr>
              <a:t>..org</a:t>
            </a:r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hlinkClick r:id="rId5"/>
              </a:rPr>
              <a:t>jthomson@hemetusd.org</a:t>
            </a:r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2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1.4|1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1.9|2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1.5|1.7|1.7|1.8|1.6|1.5|1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1.6|2.2|2.2|2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|1.7|1.5|1.4|1.4|1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2.|1.6|1.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7|1.6|1.6|1.5|1.4|1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|1.9|2.|1.9|1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1.9|3.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2.2|5.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1.4|1.4|1.3|1.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1.9|2.8|2.2|1.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|3.|2.7|2.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1.5|1.2|1.2|1.|1.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1.5|1.2|1.2|1.|1.4"/>
</p:tagLst>
</file>

<file path=ppt/theme/theme1.xml><?xml version="1.0" encoding="utf-8"?>
<a:theme xmlns:a="http://schemas.openxmlformats.org/drawingml/2006/main" name="Fireworks">
  <a:themeElements>
    <a:clrScheme name="Fireworks 1">
      <a:dk1>
        <a:srgbClr val="AF273E"/>
      </a:dk1>
      <a:lt1>
        <a:srgbClr val="FFCC00"/>
      </a:lt1>
      <a:dk2>
        <a:srgbClr val="000000"/>
      </a:dk2>
      <a:lt2>
        <a:srgbClr val="FFFFFF"/>
      </a:lt2>
      <a:accent1>
        <a:srgbClr val="FF8B17"/>
      </a:accent1>
      <a:accent2>
        <a:srgbClr val="FFE103"/>
      </a:accent2>
      <a:accent3>
        <a:srgbClr val="AAAAAA"/>
      </a:accent3>
      <a:accent4>
        <a:srgbClr val="DAAE00"/>
      </a:accent4>
      <a:accent5>
        <a:srgbClr val="FFC4AB"/>
      </a:accent5>
      <a:accent6>
        <a:srgbClr val="E7CC02"/>
      </a:accent6>
      <a:hlink>
        <a:srgbClr val="FF3399"/>
      </a:hlink>
      <a:folHlink>
        <a:srgbClr val="FE1F08"/>
      </a:folHlink>
    </a:clrScheme>
    <a:fontScheme name="Fireworks">
      <a:majorFont>
        <a:latin typeface="Arial Black"/>
        <a:ea typeface=""/>
        <a:cs typeface="Arial"/>
      </a:majorFont>
      <a:minorFont>
        <a:latin typeface="Arial Black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635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635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  <a:cs typeface="Arial" charset="0"/>
          </a:defRPr>
        </a:defPPr>
      </a:lstStyle>
    </a:lnDef>
  </a:objectDefaults>
  <a:extraClrSchemeLst>
    <a:extraClrScheme>
      <a:clrScheme name="Fireworks 1">
        <a:dk1>
          <a:srgbClr val="AF273E"/>
        </a:dk1>
        <a:lt1>
          <a:srgbClr val="FFCC00"/>
        </a:lt1>
        <a:dk2>
          <a:srgbClr val="000000"/>
        </a:dk2>
        <a:lt2>
          <a:srgbClr val="FFFFFF"/>
        </a:lt2>
        <a:accent1>
          <a:srgbClr val="FF8B17"/>
        </a:accent1>
        <a:accent2>
          <a:srgbClr val="FFE103"/>
        </a:accent2>
        <a:accent3>
          <a:srgbClr val="AAAAAA"/>
        </a:accent3>
        <a:accent4>
          <a:srgbClr val="DAAE00"/>
        </a:accent4>
        <a:accent5>
          <a:srgbClr val="FFC4AB"/>
        </a:accent5>
        <a:accent6>
          <a:srgbClr val="E7CC02"/>
        </a:accent6>
        <a:hlink>
          <a:srgbClr val="FF3399"/>
        </a:hlink>
        <a:folHlink>
          <a:srgbClr val="FE1F0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2">
        <a:dk1>
          <a:srgbClr val="0000A4"/>
        </a:dk1>
        <a:lt1>
          <a:srgbClr val="CCFFFF"/>
        </a:lt1>
        <a:dk2>
          <a:srgbClr val="000066"/>
        </a:dk2>
        <a:lt2>
          <a:srgbClr val="00FFFF"/>
        </a:lt2>
        <a:accent1>
          <a:srgbClr val="51B2E3"/>
        </a:accent1>
        <a:accent2>
          <a:srgbClr val="04E8AC"/>
        </a:accent2>
        <a:accent3>
          <a:srgbClr val="AAAAB8"/>
        </a:accent3>
        <a:accent4>
          <a:srgbClr val="AEDADA"/>
        </a:accent4>
        <a:accent5>
          <a:srgbClr val="B3D5EF"/>
        </a:accent5>
        <a:accent6>
          <a:srgbClr val="03D29B"/>
        </a:accent6>
        <a:hlink>
          <a:srgbClr val="FF3399"/>
        </a:hlink>
        <a:folHlink>
          <a:srgbClr val="8F5FD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3">
        <a:dk1>
          <a:srgbClr val="9F237F"/>
        </a:dk1>
        <a:lt1>
          <a:srgbClr val="FFCC00"/>
        </a:lt1>
        <a:dk2>
          <a:srgbClr val="000000"/>
        </a:dk2>
        <a:lt2>
          <a:srgbClr val="FFFFFF"/>
        </a:lt2>
        <a:accent1>
          <a:srgbClr val="39A6DD"/>
        </a:accent1>
        <a:accent2>
          <a:srgbClr val="FF03E7"/>
        </a:accent2>
        <a:accent3>
          <a:srgbClr val="AAAAAA"/>
        </a:accent3>
        <a:accent4>
          <a:srgbClr val="DAAE00"/>
        </a:accent4>
        <a:accent5>
          <a:srgbClr val="AED0EB"/>
        </a:accent5>
        <a:accent6>
          <a:srgbClr val="E702D1"/>
        </a:accent6>
        <a:hlink>
          <a:srgbClr val="FF3399"/>
        </a:hlink>
        <a:folHlink>
          <a:srgbClr val="753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4">
        <a:dk1>
          <a:srgbClr val="00603B"/>
        </a:dk1>
        <a:lt1>
          <a:srgbClr val="FFCC00"/>
        </a:lt1>
        <a:dk2>
          <a:srgbClr val="000000"/>
        </a:dk2>
        <a:lt2>
          <a:srgbClr val="FFFFFF"/>
        </a:lt2>
        <a:accent1>
          <a:srgbClr val="39A6DD"/>
        </a:accent1>
        <a:accent2>
          <a:srgbClr val="07FB18"/>
        </a:accent2>
        <a:accent3>
          <a:srgbClr val="AAAAAA"/>
        </a:accent3>
        <a:accent4>
          <a:srgbClr val="DAAE00"/>
        </a:accent4>
        <a:accent5>
          <a:srgbClr val="AED0EB"/>
        </a:accent5>
        <a:accent6>
          <a:srgbClr val="06E315"/>
        </a:accent6>
        <a:hlink>
          <a:srgbClr val="FF3399"/>
        </a:hlink>
        <a:folHlink>
          <a:srgbClr val="753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5">
        <a:dk1>
          <a:srgbClr val="FF6600"/>
        </a:dk1>
        <a:lt1>
          <a:srgbClr val="FFFFFF"/>
        </a:lt1>
        <a:dk2>
          <a:srgbClr val="003366"/>
        </a:dk2>
        <a:lt2>
          <a:srgbClr val="FFFFFF"/>
        </a:lt2>
        <a:accent1>
          <a:srgbClr val="FF99FF"/>
        </a:accent1>
        <a:accent2>
          <a:srgbClr val="FFFF99"/>
        </a:accent2>
        <a:accent3>
          <a:srgbClr val="AAADB8"/>
        </a:accent3>
        <a:accent4>
          <a:srgbClr val="DADADA"/>
        </a:accent4>
        <a:accent5>
          <a:srgbClr val="FFCAFF"/>
        </a:accent5>
        <a:accent6>
          <a:srgbClr val="E7E78A"/>
        </a:accent6>
        <a:hlink>
          <a:srgbClr val="FF33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6">
        <a:dk1>
          <a:srgbClr val="000000"/>
        </a:dk1>
        <a:lt1>
          <a:srgbClr val="FFFFFF"/>
        </a:lt1>
        <a:dk2>
          <a:srgbClr val="993366"/>
        </a:dk2>
        <a:lt2>
          <a:srgbClr val="CCFFFF"/>
        </a:lt2>
        <a:accent1>
          <a:srgbClr val="CCECFF"/>
        </a:accent1>
        <a:accent2>
          <a:srgbClr val="FFFF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E7E78A"/>
        </a:accent6>
        <a:hlink>
          <a:srgbClr val="FFCCFF"/>
        </a:hlink>
        <a:folHlink>
          <a:srgbClr val="FF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Fireworks</Template>
  <TotalTime>1748</TotalTime>
  <Words>1241</Words>
  <Application>Microsoft Office PowerPoint</Application>
  <PresentationFormat>On-screen Show (4:3)</PresentationFormat>
  <Paragraphs>179</Paragraphs>
  <Slides>23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Arial Black</vt:lpstr>
      <vt:lpstr>Calibri</vt:lpstr>
      <vt:lpstr>Times New Roman</vt:lpstr>
      <vt:lpstr>Fireworks</vt:lpstr>
      <vt:lpstr>Clip</vt:lpstr>
      <vt:lpstr>WELCOME TO  Hemet High School’s</vt:lpstr>
      <vt:lpstr>Program Orientation</vt:lpstr>
      <vt:lpstr>AUTOMOTIVE TECHNOLOGY</vt:lpstr>
      <vt:lpstr>OBJECTIVES</vt:lpstr>
      <vt:lpstr>Opportunities</vt:lpstr>
      <vt:lpstr>Automotive Career Possibilities</vt:lpstr>
      <vt:lpstr>INTRO COURSE OUTLINE</vt:lpstr>
      <vt:lpstr>ASE/NATEF/AYES</vt:lpstr>
      <vt:lpstr>NATEF CURRICULUM</vt:lpstr>
      <vt:lpstr>Suspension-Steering</vt:lpstr>
      <vt:lpstr>BRAKES</vt:lpstr>
      <vt:lpstr>ELECTRICAL</vt:lpstr>
      <vt:lpstr>TOOLS</vt:lpstr>
      <vt:lpstr>BE PROMPT TO CLASS</vt:lpstr>
      <vt:lpstr>ATTENDANCE</vt:lpstr>
      <vt:lpstr>GRADING POLICY</vt:lpstr>
      <vt:lpstr>GRADING SCALE</vt:lpstr>
      <vt:lpstr>RULES AND EXPECTATIONS</vt:lpstr>
      <vt:lpstr>REQUIRED TEXT</vt:lpstr>
      <vt:lpstr>Homework</vt:lpstr>
      <vt:lpstr>AUTOMOTIVE TECHNOLOGY</vt:lpstr>
      <vt:lpstr>PowerPoint Presentation</vt:lpstr>
      <vt:lpstr>PowerPoint Presentation</vt:lpstr>
    </vt:vector>
  </TitlesOfParts>
  <Company>Hemet High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First Day Orientation</dc:title>
  <dc:subject>First Day Orientation</dc:subject>
  <dc:creator>Vance Bloom</dc:creator>
  <cp:lastModifiedBy>Adrian Lallman</cp:lastModifiedBy>
  <cp:revision>158</cp:revision>
  <dcterms:created xsi:type="dcterms:W3CDTF">2001-07-17T20:43:23Z</dcterms:created>
  <dcterms:modified xsi:type="dcterms:W3CDTF">2020-06-07T22:47:27Z</dcterms:modified>
</cp:coreProperties>
</file>