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7"/>
  </p:notesMasterIdLst>
  <p:sldIdLst>
    <p:sldId id="289" r:id="rId5"/>
    <p:sldId id="288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3F48F48-DCB2-4652-A8D4-F9D2F2742DF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E3143DC-2B53-4A8B-A079-FD049E4EB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56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7A808E-657D-42AA-B532-32A930389D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1BB25E-271B-4D4C-B756-EF55785A8EC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8E9553-7DDC-4CE8-A8A0-83EB7460DFB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E51D4B-15CA-4106-971A-59EC819F8C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4B9BBD-F937-4627-8824-C7AF49F5AC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FAEF97-BC9F-4843-A167-93813F2D603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CBD182-6898-4A9C-B1FE-04CD30150F0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D9674-DC8B-471B-853D-16AE308D56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3D9291-EC95-4039-BB8E-5573A6F46C2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82046E-3654-402B-B71A-8ED6B7FF52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B09396-8946-4116-9BF9-1ED9BB6106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52AC2B-2D12-4BCF-BD4A-E99F3359E7B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9E97AE-94E5-400E-BE73-82CC7112961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DD4F6C-6BF0-4D66-AFC9-3DBCB9A18D0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02AF00-0A52-4B26-82F9-2710A491D4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3098D2-33BF-4567-94FD-B30D0A6669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9C8BF5-BED6-4B9A-BE39-707C3CFF8B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166882-405F-46EE-85D2-ABDD9F530D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5C96CF-70E1-401A-A759-B6BA3851686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475A4E-85B8-4CE1-B190-C9DC0C1646E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BD465C-C65F-48BA-97B0-5EB27E4F19C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FAA6C9-31AE-4863-9CE5-552D44CC368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AAF605-F338-4EE0-B8F8-948E894B65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D38E74-AF67-4EDB-B08F-EF375C8EB92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0331F4-2E99-420E-B77B-40248C733D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A77927-7775-4554-80AB-A7A3FFD4076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86BEF8-7CE9-44B0-BAFF-B31B15B3C5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767532-6280-4248-B2D1-CE5A89BE39A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E543A6-9874-4637-A288-AC2BF834929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EA9C09-6D08-464B-BD54-33972397F8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CF4209-37A7-4003-88B6-E695E2D2F9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35964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4653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527802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92042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42809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1342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49133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41394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071102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4256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3990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8649882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78732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1580255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4826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474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1623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593183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894325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30028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3206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81072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1ADCE8-9A3F-4FBB-819A-FDAD0B57920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51061C-BC10-4483-A5B0-A138FEDC4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2068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90695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E47983-67E0-45B6-878B-E13ECE1DDAD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24DC84-8048-4DC0-BE06-1EA00B7B56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82075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970ACF-77B5-4F7B-968F-0B3C9F06396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F86EDA-EC70-45AE-B53F-4D33224D4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59988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A63DB5-4CD2-4C70-9976-ABE6A7E370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36979E-B4C9-4466-8A96-E980B76D0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48560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E0F704-9B56-4642-B038-08909805154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0D4F21-527B-4D6A-B5DE-9D30CB228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14299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6529E1-0943-4D41-9ED0-57EBACB5C43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98773C-2404-4CFB-8261-C2EB1A1B6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99689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9EF782-F496-44C9-AC65-3FA2E5178B5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255AE8-7E34-44ED-93A7-44222F3E3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33578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F1B215-7D38-4922-870C-692741D434E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00721E7-370D-4A72-849B-B8F2AD7A1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18516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38B9F7-E9A7-40D1-8D0E-1709551DDDA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9D34F80-36FB-4145-902A-3AF20EEA3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9065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4DAE13-09E5-413F-8B04-C057494F177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952F4A-DD5A-40E7-9115-C1BD3D244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41195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2E7183-7C58-4B7B-B9CD-ACFD9696E45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46995AF-1034-487C-BFBF-B82AF0D4D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06832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6418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6C2851-8A12-45D2-86BF-2DBAAF882B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B04F22-2543-4AEF-AF3C-6AD6C227A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77238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A3B1E2-4A07-484C-B577-08AD0CA1C0C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CFDA8B-22D6-4346-81B8-A3F362831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45969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B02CE0-5AFC-469D-904F-2B1CEAD39D0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FCA9493-5FA7-4A97-AE98-20B6F666A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68707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309F2C-B661-4449-87E3-14DDC4AC37C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4DCE63-CEE3-4C38-AFB4-E93E59AFE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03945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3213D4-00E5-416B-9FD7-E9CCD703F6D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860390-BE4F-44F2-8F3D-A336DCD6B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04153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0B6BC4-B04E-43F6-ADD8-F0CD190B127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5E3C825-A336-4D1C-B436-AD84FDB6C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70147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FAE96A-5388-4C0E-A9D6-6C6A4C6AC6B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6464D05-948F-4AFD-AFED-CB2EEA2907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5307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7B1CBD5-AE1A-4F18-B7B0-2B3191E5F38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972D002-4D77-4B35-8A42-0D4B143F1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81392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289815-E531-43E6-9A17-AD65493606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E75AD4-AFA6-44C3-A521-06AB394AB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9381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GWPDCFS01\InternalExchange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smtClean="0">
                <a:ea typeface="GungsuhChe"/>
              </a:rPr>
              <a:t>3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 indent="0">
              <a:defRPr/>
            </a:pPr>
            <a:r>
              <a:rPr lang="en-US" sz="5400" dirty="0" smtClean="0"/>
              <a:t>Basic Hand Tools</a:t>
            </a:r>
            <a:endParaRPr lang="en-US" sz="5000" dirty="0"/>
          </a:p>
        </p:txBody>
      </p:sp>
      <p:sp>
        <p:nvSpPr>
          <p:cNvPr id="23556" name="Content Placeholder 7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After studying this </a:t>
            </a:r>
            <a:r>
              <a:rPr lang="en-US" dirty="0" smtClean="0"/>
              <a:t>chapter, </a:t>
            </a:r>
            <a:r>
              <a:rPr lang="en-US" dirty="0"/>
              <a:t>you will be able to</a:t>
            </a:r>
            <a:r>
              <a:rPr lang="en-US" dirty="0" smtClean="0"/>
              <a:t>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common automotive hand tools.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List safety rules for hand tools.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Select the right tool for a given job.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Maintain and store tools properly.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hand tools safely.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why insulated tools must be used when servicing electric drive trains.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referring to hand tools.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Tool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Purchase quality tools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tools organized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tools clean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right tool for job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Tool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19893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Toolbox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Stores and protects tools not in use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Three basic parts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Large roll-around cabinet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Upper tool chest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Small carrying tray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pic>
        <p:nvPicPr>
          <p:cNvPr id="26628" name="Picture 5" descr="03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73213"/>
            <a:ext cx="3917950" cy="497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6554788" y="6246813"/>
            <a:ext cx="24003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(Snap-on Tool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Toolbox Organization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Keep related tools in same drawer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 not keep small delicate tools with large heavy ones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Tool holders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Help organize small tools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 portability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Wrenches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to install and remove nuts and bolts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Wrench 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Measured across wrench jaws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tamped </a:t>
            </a:r>
            <a:r>
              <a:rPr lang="en-US" dirty="0"/>
              <a:t>on </a:t>
            </a:r>
            <a:r>
              <a:rPr lang="en-US" dirty="0" smtClean="0"/>
              <a:t>side </a:t>
            </a:r>
            <a:r>
              <a:rPr lang="en-US" dirty="0"/>
              <a:t>of </a:t>
            </a:r>
            <a:r>
              <a:rPr lang="en-US" dirty="0" smtClean="0"/>
              <a:t>wrench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Conventional (inches)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Metric (millimeter)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Wrench Safety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Always select correct size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Never hammer on wrench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possible, pull don’t push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Never use steel bar or pipe to increase leverage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Types of Wrenches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275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Open-end wrenches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Box-end wrenches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Combination wrenches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Line wrenches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Ratcheting wrenches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Socket wrenches</a:t>
            </a:r>
            <a:endParaRPr lang="en-US" dirty="0"/>
          </a:p>
        </p:txBody>
      </p:sp>
      <p:pic>
        <p:nvPicPr>
          <p:cNvPr id="30724" name="Picture 5" descr="03-03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5580063"/>
            <a:ext cx="27432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 descr="03-03A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1482725"/>
            <a:ext cx="27432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 descr="03-03B.t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188" y="2503488"/>
            <a:ext cx="274320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8" descr="03-03C.t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3509963"/>
            <a:ext cx="27432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9" descr="03-03D.t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188" y="4589463"/>
            <a:ext cx="274320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Socket Wrenches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Socket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Cylinder-shaped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or install nuts and bolts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Four drive sizes and four different points</a:t>
            </a:r>
          </a:p>
        </p:txBody>
      </p:sp>
      <p:pic>
        <p:nvPicPr>
          <p:cNvPr id="31748" name="Picture 6" descr="03-05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3590925"/>
            <a:ext cx="5394325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Socket Wrenches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Socket handles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Fit into square opening in top of socket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Extensions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between socket and its handle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Universal joint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Swivel that lets socket wrench reach around obstructions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Wrench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Adjustable wrench or crescent wrench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jaws that adjust to different head sizes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Pipe wrench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to grasp cylindrical objects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Allen wrench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Hexagonal (six-sided) shaft-type wrench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Used for set screws on pulleys, gears, and knobs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Screwdrivers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1039813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or install screws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Come in many shapes and sizes</a:t>
            </a:r>
          </a:p>
        </p:txBody>
      </p:sp>
      <p:pic>
        <p:nvPicPr>
          <p:cNvPr id="34820" name="Picture 4" descr="03-09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3355975"/>
            <a:ext cx="8542338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6762750" y="5424488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(Snap-on Tool Corp.)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Screwdrivers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Offset and stubby screwdrivers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in tight places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Starting screwdrivers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screw until started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Scratch awl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sharp pointed tip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Impact driver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to loosen extremely tight screws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160655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to grip, cut, crimp, hold, and bend various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types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  <p:pic>
        <p:nvPicPr>
          <p:cNvPr id="36868" name="Picture 6" descr="03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3128963"/>
            <a:ext cx="8567738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Hammers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for operations that involve striking tool or part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types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marL="57150" indent="0">
              <a:buFont typeface="Arial" charset="0"/>
              <a:buNone/>
              <a:defRPr/>
            </a:pPr>
            <a:r>
              <a:rPr lang="en-US" dirty="0"/>
              <a:t>	</a:t>
            </a:r>
          </a:p>
        </p:txBody>
      </p:sp>
      <p:pic>
        <p:nvPicPr>
          <p:cNvPr id="37892" name="Picture 3" descr="03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3217863"/>
            <a:ext cx="870585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Hammer Safety Rules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514350" indent="-457200">
              <a:buFont typeface="Arial" charset="0"/>
              <a:buChar char="•"/>
              <a:defRPr/>
            </a:pPr>
            <a:r>
              <a:rPr lang="en-US" dirty="0" smtClean="0"/>
              <a:t>Select right size hammer</a:t>
            </a:r>
          </a:p>
          <a:p>
            <a:pPr marL="514350" indent="-457200">
              <a:buFont typeface="Arial" charset="0"/>
              <a:buChar char="•"/>
              <a:defRPr/>
            </a:pPr>
            <a:r>
              <a:rPr lang="en-US" dirty="0" smtClean="0"/>
              <a:t>Always check hammer head is tight on handle</a:t>
            </a:r>
          </a:p>
          <a:p>
            <a:pPr marL="514350" indent="-457200">
              <a:buFont typeface="Arial" charset="0"/>
              <a:buChar char="•"/>
              <a:defRPr/>
            </a:pPr>
            <a:r>
              <a:rPr lang="en-US" dirty="0" smtClean="0"/>
              <a:t>Use brass, plastic, or dead blow hammer on parts that may be damaged using steel hammer</a:t>
            </a:r>
          </a:p>
          <a:p>
            <a:pPr marL="514350" indent="-457200">
              <a:buFont typeface="Arial" charset="0"/>
              <a:buChar char="•"/>
              <a:defRPr/>
            </a:pPr>
            <a:r>
              <a:rPr lang="en-US" dirty="0" smtClean="0"/>
              <a:t>Grasp hammer near end of handle and strike squarely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Chisels and Punches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Chisels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 off damaged or rusted nuts, bolts, and rivet heads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Punches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pic>
        <p:nvPicPr>
          <p:cNvPr id="39940" name="Picture 6" descr="03-14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3" y="3344863"/>
            <a:ext cx="64420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223838" y="6584950"/>
            <a:ext cx="36560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100" i="1">
                <a:latin typeface="Helvetica" pitchFamily="34" charset="0"/>
              </a:rPr>
              <a:t>(Snap-on Tool Corp., OTC/SPX Corp., and Proto Tools)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Punch Types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Center punch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to mark parts for reassembly or start hole before drilling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Starting punch or drift punch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to drive </a:t>
            </a:r>
            <a:r>
              <a:rPr lang="en-US" dirty="0"/>
              <a:t>p</a:t>
            </a:r>
            <a:r>
              <a:rPr lang="en-US" dirty="0" smtClean="0"/>
              <a:t>ins, shafts, and metal rods partway out of hole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Pin punch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after starting punch to push shaft or rod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Aligning punch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for lining up parts during assembly</a:t>
            </a:r>
          </a:p>
          <a:p>
            <a:pPr lvl="2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Chisel and Punch Safety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largest punch or chisel that will work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both ends of punch or chisel properly ground and shaped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Grind off and chamfer mushroomed tool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Grind slowly to avoid overheating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Wear eye protection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burrs, nicks, sharp edges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other smoothing operations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Classified by length, shape, and cutting surface</a:t>
            </a:r>
            <a:endParaRPr lang="en-US" dirty="0"/>
          </a:p>
        </p:txBody>
      </p:sp>
      <p:pic>
        <p:nvPicPr>
          <p:cNvPr id="43012" name="Picture 4" descr="03-17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3532188"/>
            <a:ext cx="8609013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6469063" y="6294438"/>
            <a:ext cx="2400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(Starrett)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File Safety Rules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Never use file without handle securely attached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Apply pressure only on forward stroke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one hand on handle and other on file tip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 not file too rapidly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clogged file with file card or wire brush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Never hammer or pry with file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35925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Hacksaw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 metal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Select appropriate blade for job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Teeth should point away from handle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one hand on handle and other on end of frame</a:t>
            </a:r>
          </a:p>
        </p:txBody>
      </p:sp>
      <p:pic>
        <p:nvPicPr>
          <p:cNvPr id="45060" name="Content Placeholder 6" descr="03-18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3375" y="2309813"/>
            <a:ext cx="4879975" cy="3398837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Holding Tools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Vice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parts during cutting, drilling, hammering, and pressing operations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Vice caps or wood blocks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 damage to delicate parts in vice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C-clamp (portable)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parts to work surface during drilling, filing, cutting, or welding operations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Vice Safety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Never hammer on vice handle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moving parts clean and oiled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Wear safety glasses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 careful not to damage parts in jaws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vice caps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Stands and Holding Fixtures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to secure heavy or clumsy parts during repairs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Cylinder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head stands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Transmission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fixtures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Rear axle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holding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stands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 marL="457200" lvl="1" indent="0"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48132" name="Picture 5" descr="03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2522538"/>
            <a:ext cx="5688012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Cleaning Tools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006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carbon, rust, dirt, grease, old gaskets, and dried oil from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Scrapers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Remove grease, gaskets, sludge, dried oil, and carbon from flat surfaces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Wear gloves and watch hands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Brushes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Remove light rust, paint, and dirt from irregularly shaped parts</a:t>
            </a:r>
          </a:p>
          <a:p>
            <a:pPr lvl="2"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Probe and Pickup Tools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when dropped  nuts, bolts, or small parts cannot be reached by hand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Magnetic pickup tool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Finger pickup tool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Mirror probe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Cutting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to open part boxes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Cut off insulation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cutting and scraping tasks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Pry Bars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Strong steel bars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Used for assembly, disassembly, and adjustment operations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mtClean="0"/>
              <a:t>Aligning </a:t>
            </a:r>
            <a:r>
              <a:rPr lang="en-US" dirty="0" smtClean="0"/>
              <a:t>heavy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caution while prying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Insulated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Insulate user from electric shock and electrocution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Frequently used for hybrid electric drive train service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Only use tools rated for 1000 V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Available in sets for hybrid vehicle service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Insulated Tools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Insulated wrenches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Electrician’s pliers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High-voltage pliers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Plastic pliers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Graphite and HV screwdrivers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923</Words>
  <Application>Microsoft Office PowerPoint</Application>
  <PresentationFormat>On-screen Show (4:3)</PresentationFormat>
  <Paragraphs>219</Paragraphs>
  <Slides>32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Title Slide</vt:lpstr>
      <vt:lpstr>4_Custom Design</vt:lpstr>
      <vt:lpstr>Ojectives</vt:lpstr>
      <vt:lpstr>Content</vt:lpstr>
      <vt:lpstr>PowerPoint Presentation</vt:lpstr>
      <vt:lpstr>3</vt:lpstr>
      <vt:lpstr>Objectives</vt:lpstr>
      <vt:lpstr>Tool Rules</vt:lpstr>
      <vt:lpstr>Tool Storage</vt:lpstr>
      <vt:lpstr>Toolbox Organization</vt:lpstr>
      <vt:lpstr>Wrenches</vt:lpstr>
      <vt:lpstr>Wrench Safety Rules</vt:lpstr>
      <vt:lpstr>Types of Wrenches</vt:lpstr>
      <vt:lpstr>Socket Wrenches</vt:lpstr>
      <vt:lpstr>Socket Wrenches (Cont.)</vt:lpstr>
      <vt:lpstr>Other Wrench Types</vt:lpstr>
      <vt:lpstr>Screwdrivers</vt:lpstr>
      <vt:lpstr>Screwdrivers (Cont.)</vt:lpstr>
      <vt:lpstr>Pliers</vt:lpstr>
      <vt:lpstr>Hammers</vt:lpstr>
      <vt:lpstr>Hammer Safety Rules</vt:lpstr>
      <vt:lpstr>Chisels and Punches</vt:lpstr>
      <vt:lpstr>Punch Types</vt:lpstr>
      <vt:lpstr>Chisel and Punch Safety Rules</vt:lpstr>
      <vt:lpstr>Files</vt:lpstr>
      <vt:lpstr>File Safety Rules</vt:lpstr>
      <vt:lpstr>Saws</vt:lpstr>
      <vt:lpstr>Holding Tools</vt:lpstr>
      <vt:lpstr>Vice Safety Rules</vt:lpstr>
      <vt:lpstr>Stands and Holding Fixtures</vt:lpstr>
      <vt:lpstr>Cleaning Tools</vt:lpstr>
      <vt:lpstr>Probe and Pickup Tools</vt:lpstr>
      <vt:lpstr>Cutting Tools</vt:lpstr>
      <vt:lpstr>Pry Bars</vt:lpstr>
      <vt:lpstr>Insulated Tools</vt:lpstr>
      <vt:lpstr>Insulated Tools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2013-08-20T20:32:12Z</dcterms:created>
  <dcterms:modified xsi:type="dcterms:W3CDTF">2016-07-01T13:03:02Z</dcterms:modified>
</cp:coreProperties>
</file>