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52"/>
  </p:notesMasterIdLst>
  <p:sldIdLst>
    <p:sldId id="305" r:id="rId5"/>
    <p:sldId id="301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99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5" r:id="rId36"/>
    <p:sldId id="284" r:id="rId37"/>
    <p:sldId id="302" r:id="rId38"/>
    <p:sldId id="286" r:id="rId39"/>
    <p:sldId id="287" r:id="rId40"/>
    <p:sldId id="288" r:id="rId41"/>
    <p:sldId id="289" r:id="rId42"/>
    <p:sldId id="290" r:id="rId43"/>
    <p:sldId id="292" r:id="rId44"/>
    <p:sldId id="293" r:id="rId45"/>
    <p:sldId id="294" r:id="rId46"/>
    <p:sldId id="303" r:id="rId47"/>
    <p:sldId id="295" r:id="rId48"/>
    <p:sldId id="296" r:id="rId49"/>
    <p:sldId id="297" r:id="rId50"/>
    <p:sldId id="304" r:id="rId5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A6E42BB-C4B8-4A5F-878F-2C23FA22F87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601904A-3969-46B8-BC37-3A9B8EA9DF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264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A9802F-5A38-4A04-9AD2-E946FE5BD5B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FE2BE7-8C45-4D1A-95A0-76EF836AC14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517A46C-5EB1-4F09-9CAA-EAE815ADCD7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F76DCB-6AE4-4958-A01B-ED8086DDE90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8871E5-BABC-4FEA-960F-FD717812C17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7A9962-BD13-453A-8A49-CF67D537665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00067C-BB83-4EFF-8E2B-ECBADCE8DC9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CB1F40-1FC9-4ECE-9BEE-2F6B8573921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587357-253B-49FC-8E1A-CC9CA6A69C0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AB979F-6D83-42F0-92BC-712B158C10B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F0407C-F23C-4FF0-BC3B-33B0F4638C1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02DE7-1BD5-4AE6-8377-4676B9E7BEB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36248A-767F-40ED-A9A8-B26EDD18DC1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AC706E9-BCBD-4191-8F59-99C7BB546A4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4F2144-0279-49F9-8753-04B8A04CF1E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87A1FF-CCA8-412D-8CF5-00BAF362D29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722E94-2194-4481-9546-3A0C41AC6F9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95B8C2-FF2A-4864-BFBF-F934D9B064E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5C3901-F44F-45E1-879B-93DBBBAFB51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87A645-718E-4E6A-A9A4-B6916B8FB68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DAADF4-DF06-4096-8702-C67387D7C26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3B88A8-C1A9-4CB7-B84A-732C5A723DC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6C3533-28B1-4190-B430-88F31865FC4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F61797-B673-427A-A980-EAAFE4F8CE1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3CD40D-500C-4520-B3C8-765E8BE5D47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988A29-B10D-4E2A-9848-95A95203D58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884034F-2846-42D5-BB4C-A2445486499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D1841A-9F8B-41FF-BD45-5E861FE4976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24B434-C7B0-4BCA-A3A9-F42B4CAD666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C61172E-4E9A-46C8-B863-3EAAC7BED0F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036810-EAB8-4105-8BCD-53142893985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CE7811-040A-45B5-8BA4-F37DD6D0124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53186F-BE8C-4854-9433-6A263122CAA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1A47EA-E230-4EA8-B4A1-7D67AC26CE2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539EA-71BC-4DAA-9D35-B6A9D9D8E46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2D5957-D445-4D7D-AFC0-4D5EAE47E5C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B39EB9-354D-4083-8045-F36AADD5F7D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23F417-2B50-4275-98A8-540277584FB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7CEC26-8210-4A9A-BF43-36EBEE18E99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C31B6A-10BB-4777-A5EB-22FF3A75311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C660A7-4CDF-4651-B18B-3089FE65D3B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56EF3F-4264-4757-8513-FC1020058E0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5DC0B3-125D-4D40-B54F-D5E3A651A2C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0C4F80-0F26-4EEF-B75D-1022B4A9962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A4224D-F1F9-422C-81B0-CBA042C01E8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A1D7E9-3AFE-4C30-9568-B2F2FFFA7D4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605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665826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1341528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769461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3817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6266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1321691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7510853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3973057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48903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90331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5671278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1826989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2993751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94121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62877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74587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376650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1479202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2837761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99265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05444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ED577D6-C5AD-4093-AD50-7A9AB607AF8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3EB4A5D-2917-45DE-A6E7-21E050216F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37507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211325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D8647CE-7899-4BAD-8BD7-26F72AEBFBA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D639AA-CABC-47AB-97D8-8A91C154D8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529645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F2E6B34-C0A6-4E16-81F3-3D6E1A36ED7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233B6D-45A1-4150-9C73-ED88CE902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51834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3329E5-E948-4E78-8E46-782EA20C97A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0EDC1C1-0F84-4AE3-925E-A07F24C2AD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374766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B7ECB4C-0437-4DE0-91EB-B270070109B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80D53D2-37DA-40CF-88AD-2DCB3B2DF6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658472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A1FF11-B23A-4306-A72B-45338A619F4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EF09525-139B-428A-963D-C8415AF6D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88749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6A446B8-BF9B-4571-8A76-6F323B0E4FA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838D5E-595B-496F-98EA-14E28BEA04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104015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268B558-3CEE-476B-83EC-B7F1B182466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9C0C42A-8CA5-4DEB-9BA0-9017E021FA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201849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DF0F59-1A2F-41E1-AFF3-84D4F2189DF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8DF18F5-9D6E-4A67-A845-ED5A1522C8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99074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6DDC5C-A6E0-47D9-8B1C-A3394C46C88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5E3371-B7AF-47E0-992E-62DDC14688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251426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63035A1-1620-4E19-81F4-3D0835D3AF2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1AF88A5-115A-42EE-8211-FB661A85D2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770008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231446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AED165E-B335-4DAE-8102-A38D417324D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DB324C8-677B-487C-8038-78FD1F6B0F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20793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375257A-E2BF-4FCE-965D-ADADF524766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6DC1E5B-F8F4-4942-A235-527F1B915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42850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DE5284-D715-40F2-A0D7-BBBED7AC6B6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302E027-0283-4A48-9814-E9AC65F16A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17512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31FFFB-9AD5-423B-B574-91EDE3D75A4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BD613A1-A71F-4449-BD10-692AA475D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016108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FC40725-772F-42C7-8E68-99247BEABE7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425E7E7-8BBF-4D62-A23E-1497212420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727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0A5D8A3-22B2-4154-88A9-7003302CC3E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18EE8E8-7FDD-4C04-8ECA-B285139FC4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533553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A7EAB7C-02D9-4C73-ADF2-8A0D8B131B4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387BE57-2B3F-45C2-BB1F-5957037F6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49336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F32C5A-FCB2-4D80-86F8-EF4DAAF420D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5745341-F1C0-4F6F-A388-4725427729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670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32C5A0-85A4-4D2C-9AB3-ACF04DC7AEE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F27D67C-44F0-4F8A-A212-B69C9409BE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671947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8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Vehicle Maintenance, Fluid Service, and Recycling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a car’s fluid levels.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the importance of vehicle maintenance.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Locate fluid leaks.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engine oil and filter.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Change automatic transmission fluid and filter.</a:t>
            </a:r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Perform a grease job.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for general problems with hoses, belts, and other components.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Demonstrate safe practices while working with vehicle fluids.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Recycle or properly dispose of auto shop wastes.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answer ASE certification test questions on fluid service and vehicle maintenance. 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Vehicle Fluids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oil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Coolant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fluid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Transmission fluid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Power steering fluid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Other liquids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Lubrication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Checking fluid levels and conditions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Changing engine oil and filter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Changing automatic transmission fluid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Lubricating (greasing) chassis parts constructed with grease fittings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Locating liquid leaks and other obvious 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Following state regulations for recycling and disposal of waste fluids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Vehicle Maintenance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Includes any operation that will keep vehicle in good operating condition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 proper care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Automobile life may be reduced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Content Placeholder 5" descr="09-01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81475" y="2155825"/>
            <a:ext cx="4889500" cy="3895725"/>
          </a:xfrm>
        </p:spPr>
      </p:pic>
      <p:sp>
        <p:nvSpPr>
          <p:cNvPr id="29699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Fluid Service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55453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Check service manual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Location of all fluid checkpoints and fill points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Interval between fluid checks and changes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Correct type and quantity of fluids</a:t>
            </a:r>
            <a:endParaRPr lang="en-US" dirty="0"/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8128000" y="6051550"/>
            <a:ext cx="74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(VW)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Engine Oil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Warm engine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Locate and remove dipstick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Wipe off and replace 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Pull dipstick back out and hold over shop rag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Oil level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Between ADD (LOW) and FULL marks on dipstick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Engine Oil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condition of oil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Not too thick or thin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Not too dirty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Does not smell like gasoline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Overfilling can cause oil foaming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Oil absorbs air bubbles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Reduces lubricating ability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Adding Engine Oil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Obtain correct oil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Look for lubrication sticker in engine compartment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same oil as last oil change if possible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oil cap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Usually located on valve cover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funnel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Pour slowly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Changing Engine Oil and Filter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Warm up engine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Put on eye or face protection and gloves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Raise vehicle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Keep level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catch pan under oil drain plug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Unscrew drain plug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 oil to drain completely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Reinstall drain plug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Changing Engine Oil and Filter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Position catch pan under filter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Unscrew filter using filter wrench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Obtain correct replacement filter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Wipe small amount of oil on O-ring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Tighten by hand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Never use filter wrench during install</a:t>
            </a: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Changing Engine Oil and Filter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Lower 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Add correct amount of fresh oil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 engine and check oil pressure light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Let engine run and check for leaks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Shut off engine and check oil level again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Automatic Transmission/Transaxle Fluid and Filter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Should be checked at specified intervals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Transmission fluid contamination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Metal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Dirt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Moisture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Friction material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Automatic Transmission/Transaxle Fluid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Warm up engine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Move gear selector through all positions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Apply parking brake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transmission in park and block wheels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With engine running, locate and remove transmission dipstick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Some are sealed and don’t have a dipstick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Automatic Transmission/Transaxle Fluid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Wipe off dipstick and replace 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Pull dipstick back out and hold over shop rag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Fluid level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Between ADD (LOW) and FULL marks on dipstick</a:t>
            </a:r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Automatic Transmission/Transaxle Fluid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Inspect fluid for discoloration and </a:t>
            </a:r>
            <a:r>
              <a:rPr lang="en-US" dirty="0" smtClean="0"/>
              <a:t>odor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Smells burned </a:t>
            </a:r>
            <a:r>
              <a:rPr lang="en-US" dirty="0"/>
              <a:t>or looks </a:t>
            </a:r>
            <a:r>
              <a:rPr lang="en-US" dirty="0" smtClean="0"/>
              <a:t>dirty, </a:t>
            </a:r>
            <a:r>
              <a:rPr lang="en-US" dirty="0"/>
              <a:t>replace </a:t>
            </a:r>
            <a:r>
              <a:rPr lang="en-US" dirty="0" smtClean="0"/>
              <a:t>it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Easy </a:t>
            </a:r>
            <a:r>
              <a:rPr lang="en-US" dirty="0"/>
              <a:t>to overfill transmission </a:t>
            </a:r>
            <a:r>
              <a:rPr lang="en-US" dirty="0" smtClean="0"/>
              <a:t>fluid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Usually requires </a:t>
            </a:r>
            <a:r>
              <a:rPr lang="en-US" dirty="0" smtClean="0"/>
              <a:t>fraction </a:t>
            </a:r>
            <a:r>
              <a:rPr lang="en-US" dirty="0"/>
              <a:t>of </a:t>
            </a:r>
            <a:r>
              <a:rPr lang="en-US" dirty="0" smtClean="0"/>
              <a:t>quart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Changing Automatic Transmission/Transaxle Fluid and Filter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364966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Warm up engine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Raise 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all but one of pan bolts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Loosen last pan bolt while holding pan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Allow pan to drop and catch fluid in catch pan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sp>
        <p:nvSpPr>
          <p:cNvPr id="40965" name="TextBox 5"/>
          <p:cNvSpPr txBox="1">
            <a:spLocks noChangeArrowheads="1"/>
          </p:cNvSpPr>
          <p:nvPr/>
        </p:nvSpPr>
        <p:spPr bwMode="auto">
          <a:xfrm>
            <a:off x="7661275" y="5957888"/>
            <a:ext cx="1231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(Subaru)</a:t>
            </a:r>
          </a:p>
        </p:txBody>
      </p:sp>
      <p:pic>
        <p:nvPicPr>
          <p:cNvPr id="6" name="Picture 5" descr="09-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421" y="1809546"/>
            <a:ext cx="4966638" cy="3724979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63" y="182563"/>
            <a:ext cx="8477250" cy="11715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Changing Automatic Transmission/Transaxle Fluid and Filter  (Cont.)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256087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filter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and seal pan gasket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Reinstall transmission pan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Drain torque converter (if recommended)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Refill transmission fluid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Shift through gears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for leaks</a:t>
            </a:r>
            <a:endParaRPr lang="en-US" dirty="0"/>
          </a:p>
        </p:txBody>
      </p:sp>
      <p:pic>
        <p:nvPicPr>
          <p:cNvPr id="41988" name="Content Placeholder 6" descr="09-08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2674938"/>
            <a:ext cx="4330700" cy="2878137"/>
          </a:xfrm>
        </p:spPr>
      </p:pic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Manual Transmission Fluid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0925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To check fluid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Locate and remove transmission fill plug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Fluid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Warm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Even with fill hole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Cold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Just below fill hole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43012" name="Content Placeholder 4" descr="09-09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67188" y="2579688"/>
            <a:ext cx="4938712" cy="2967037"/>
          </a:xfrm>
        </p:spPr>
      </p:pic>
      <p:sp>
        <p:nvSpPr>
          <p:cNvPr id="43013" name="TextBox 5"/>
          <p:cNvSpPr txBox="1">
            <a:spLocks noChangeArrowheads="1"/>
          </p:cNvSpPr>
          <p:nvPr/>
        </p:nvSpPr>
        <p:spPr bwMode="auto">
          <a:xfrm>
            <a:off x="7864475" y="5746750"/>
            <a:ext cx="1004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Manual Transmission Fluid Service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Some manufacturers suggest periodic change of manual transmission, others do not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fluid change needed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Remove drain plug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Drain fluid into catch pan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Replace drain plug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Fill with correct fluid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Lubricate gear shift mechanism and clutch release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Differential Fluid Service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01052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  <a:defRPr/>
            </a:pPr>
            <a:r>
              <a:rPr lang="en-US" dirty="0" smtClean="0"/>
              <a:t>To measure fluid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Locate and remove differential fill plug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Fluid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Hot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Even with fill hole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Cold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Just below fill hole</a:t>
            </a:r>
          </a:p>
          <a:p>
            <a:pPr>
              <a:buFont typeface="Arial" charset="0"/>
              <a:buNone/>
              <a:defRPr/>
            </a:pPr>
            <a:r>
              <a:rPr lang="en-US" dirty="0" smtClean="0"/>
              <a:t>To change fluid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drain plug on bottom of differential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special siphon gun to draw out old fluid</a:t>
            </a:r>
            <a:endParaRPr lang="en-US" dirty="0"/>
          </a:p>
        </p:txBody>
      </p:sp>
      <p:pic>
        <p:nvPicPr>
          <p:cNvPr id="45060" name="Content Placeholder 5" descr="09-10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8200" y="2636838"/>
            <a:ext cx="3116263" cy="2676525"/>
          </a:xfrm>
        </p:spPr>
      </p:pic>
      <p:sp>
        <p:nvSpPr>
          <p:cNvPr id="45061" name="TextBox 4"/>
          <p:cNvSpPr txBox="1">
            <a:spLocks noChangeArrowheads="1"/>
          </p:cNvSpPr>
          <p:nvPr/>
        </p:nvSpPr>
        <p:spPr bwMode="auto">
          <a:xfrm>
            <a:off x="8129588" y="5457825"/>
            <a:ext cx="10048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(Subaru)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Engine Coolant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coolant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</a:t>
            </a:r>
            <a:r>
              <a:rPr lang="en-US" dirty="0" smtClean="0"/>
              <a:t>ixture of antifreeze and water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Must be periodically changed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Becomes corrosive and filled with rust over time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Damages water pump, thermostat, and radiator</a:t>
            </a:r>
          </a:p>
          <a:p>
            <a:pPr>
              <a:buFont typeface="Arial" charset="0"/>
              <a:buNone/>
              <a:defRPr/>
            </a:pPr>
            <a:r>
              <a:rPr lang="en-US" dirty="0" smtClean="0"/>
              <a:t>To check coolant level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Look at side of overflow tank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Between hot and cold marks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 older cars, remove radiator cap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1</a:t>
            </a:r>
            <a:r>
              <a:rPr lang="en-US" dirty="0" smtClean="0">
                <a:latin typeface="Arial"/>
                <a:cs typeface="Arial"/>
              </a:rPr>
              <a:t>″</a:t>
            </a:r>
            <a:r>
              <a:rPr lang="en-US" dirty="0" smtClean="0"/>
              <a:t> down in radiator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Power Steering Fluid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off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Located in clear, plastic reservoir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level to side markings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 vehicles require removal of dipstick from power steering pump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dipstick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fluid is low, check for leaks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as needed with correct fluid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Smells like burned rubber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Flush and replace fluid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Brake Fluid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twice yearly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Locate master cylinder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Located in clear, plastic reservoir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level to side markings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 vehicles require removal of reservoir cover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1/4</a:t>
            </a:r>
            <a:r>
              <a:rPr lang="en-US" dirty="0" smtClean="0">
                <a:latin typeface="Arial"/>
                <a:cs typeface="Arial"/>
              </a:rPr>
              <a:t>″</a:t>
            </a:r>
            <a:r>
              <a:rPr lang="en-US" dirty="0" smtClean="0"/>
              <a:t> down from top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as needed with correct fluid 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Fluids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Hydraulic clutch fluid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Clutch master cylinder similar to brake master cylinder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If low, add brake fluid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Manual steering fluid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by removing fill plug or bolt from box or rack top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Almost even with top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If low, add recommended fluid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Fluids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Windshield washer solution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Normally visible through storage tank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Aids in cleaning and prevents ice formation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Replace as needed with correct solution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Battery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496300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New cars use maintenance-free batteries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electrolytes if needed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Clean top and terminals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Baking soda and water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51204" name="Content Placeholder 6" descr="09-14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3846513"/>
            <a:ext cx="2887662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10" descr="09-14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75" y="3846513"/>
            <a:ext cx="2874963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11" descr="09-14c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3846513"/>
            <a:ext cx="2922587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Filter service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Various filters may need replacing during lubrication service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Air filters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Fuel filters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Cabin filters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Chassis Lubrication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Involves greasing high-friction points on 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May include lubricating locks, hinges, latches, and other body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Grease job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Lubrication of high-friction pivot points on suspension, steering, and drive train systems using grease gun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Grease Job</a:t>
            </a:r>
          </a:p>
        </p:txBody>
      </p:sp>
      <p:pic>
        <p:nvPicPr>
          <p:cNvPr id="54275" name="Content Placeholder 3" descr="09-15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738" y="2276475"/>
            <a:ext cx="8575675" cy="3552825"/>
          </a:xfrm>
        </p:spPr>
      </p:pic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Body Lubrication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oil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Hard-to-reach high-friction points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Graphite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Excellent for door and trunk locks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Dry stick (wax) lubricant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For door latches and strikers</a:t>
            </a: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Body Lubrication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Chassis grease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Good all-around lubricant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Silicone lubricant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Weather stripping and windows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Canned, sprays on dry</a:t>
            </a:r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Tires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tire treads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Grooves at least 1/8</a:t>
            </a:r>
            <a:r>
              <a:rPr lang="en-US" dirty="0" smtClean="0">
                <a:latin typeface="Arial"/>
                <a:cs typeface="Arial"/>
              </a:rPr>
              <a:t>″</a:t>
            </a:r>
            <a:r>
              <a:rPr lang="en-US" dirty="0" smtClean="0"/>
              <a:t> deep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tire pressure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Remove cap and check pressure with tire gauge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Compare pressure to tire specs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Add air if needed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Recheck until correct</a:t>
            </a:r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Service Intervals</a:t>
            </a:r>
          </a:p>
        </p:txBody>
      </p:sp>
      <p:pic>
        <p:nvPicPr>
          <p:cNvPr id="58371" name="Content Placeholder 5" descr="09-18a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475" y="2868613"/>
            <a:ext cx="4033838" cy="2371725"/>
          </a:xfrm>
        </p:spPr>
      </p:pic>
      <p:pic>
        <p:nvPicPr>
          <p:cNvPr id="7" name="Picture 6" descr="09-18bg.t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225" y="1722438"/>
            <a:ext cx="4460875" cy="47196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General Inspection and Problem 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Hose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Drive belt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Steering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Exhaust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Fluid Leaks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Bad gaskets, seals, or hoses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Cracks in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Become familiar with different fluids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Color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Smell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Feel</a:t>
            </a:r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Fluid Leaks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Tend to flow downward and toward rear of 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Fix leaks located highest and farthest forward first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Badly soiled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Clean area to better find source of leak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Most frequent cause of leakage is broken gaskets and worn seals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Noise Detection and 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Abnormal noises and unwanted sounds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Knocks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Clunks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Rattles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Clicks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Hisses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Indicate part wear or mechanical problems</a:t>
            </a:r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Noise Detection and Location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To pinpoint </a:t>
            </a:r>
            <a:r>
              <a:rPr lang="en-US" dirty="0" smtClean="0"/>
              <a:t>noises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Listen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stethoscope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long screwdriver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Section of vacuum hose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64516" name="Content Placeholder 6" descr="09-22a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1713" y="4041775"/>
            <a:ext cx="3748087" cy="2601913"/>
          </a:xfrm>
        </p:spPr>
      </p:pic>
      <p:pic>
        <p:nvPicPr>
          <p:cNvPr id="64517" name="Picture 7" descr="09-22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8" y="2038350"/>
            <a:ext cx="3956050" cy="38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Auto Shop Wastes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Used motor oil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Other discarded lubricants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Transmission and differential fluids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Used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Cleaners and degreasers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Auto Shop Wastes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Carburetor and injection system cleaners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Rust removers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Paint thinners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Worn out batteries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Tires and catalytic converters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Auto Shop Wastes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Facilities that generate over 220 lb. of hazardous waste monthly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File Uniform Hazardous Waste Manifest before removing waste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 manifest needed for recycled materials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Recycling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Some recycling materials considered hazardous waste unless destined to be recycled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Motor oil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Coolants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Never mix together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Refrigerants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Never vent into atmosphere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Other Recyclables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Catalytic converters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Contain platinum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Worn tires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Retreading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Shredded for road resurfacing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Batteries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Make new batteries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shoes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Make reconditioned brake shoes</a:t>
            </a:r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Other Recyclables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Small assemblies (alternators, starters, master cylinders, etc.)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Rebuilt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Plastic bumpers and body parts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Various recycling options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1423</Words>
  <Application>Microsoft Office PowerPoint</Application>
  <PresentationFormat>On-screen Show (4:3)</PresentationFormat>
  <Paragraphs>355</Paragraphs>
  <Slides>47</Slides>
  <Notes>46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Title Slide</vt:lpstr>
      <vt:lpstr>4_Custom Design</vt:lpstr>
      <vt:lpstr>Ojectives</vt:lpstr>
      <vt:lpstr>Content</vt:lpstr>
      <vt:lpstr>PowerPoint Presentation</vt:lpstr>
      <vt:lpstr>9</vt:lpstr>
      <vt:lpstr>Objectives</vt:lpstr>
      <vt:lpstr>Objectives</vt:lpstr>
      <vt:lpstr>Vehicle Fluids</vt:lpstr>
      <vt:lpstr>Lubrication Service</vt:lpstr>
      <vt:lpstr>Vehicle Maintenance</vt:lpstr>
      <vt:lpstr>Fluid Service</vt:lpstr>
      <vt:lpstr>Checking Engine Oil</vt:lpstr>
      <vt:lpstr>Checking Engine Oil (Cont.)</vt:lpstr>
      <vt:lpstr>Adding Engine Oil</vt:lpstr>
      <vt:lpstr>Changing Engine Oil and Filter</vt:lpstr>
      <vt:lpstr>Changing Engine Oil and Filter (Cont.)</vt:lpstr>
      <vt:lpstr>Changing Engine Oil and Filter (Cont.)</vt:lpstr>
      <vt:lpstr>Automatic Transmission/Transaxle Fluid and Filter Service</vt:lpstr>
      <vt:lpstr>Checking Automatic Transmission/Transaxle Fluid </vt:lpstr>
      <vt:lpstr>Checking Automatic Transmission/Transaxle Fluid (Cont.)</vt:lpstr>
      <vt:lpstr>Checking Automatic Transmission/Transaxle Fluid (Cont.)</vt:lpstr>
      <vt:lpstr>Changing Automatic Transmission/Transaxle Fluid and Filter </vt:lpstr>
      <vt:lpstr>Changing Automatic Transmission/Transaxle Fluid and Filter  (Cont.)</vt:lpstr>
      <vt:lpstr>Manual Transmission Fluid Service</vt:lpstr>
      <vt:lpstr>Manual Transmission Fluid Service (Cont.)</vt:lpstr>
      <vt:lpstr>Differential Fluid Service</vt:lpstr>
      <vt:lpstr>Checking Engine Coolant</vt:lpstr>
      <vt:lpstr>Checking Power Steering Fluid</vt:lpstr>
      <vt:lpstr>Checking Brake Fluid</vt:lpstr>
      <vt:lpstr>Checking Fluids</vt:lpstr>
      <vt:lpstr>Checking Fluids (Cont.)</vt:lpstr>
      <vt:lpstr>Checking Battery</vt:lpstr>
      <vt:lpstr>Filter service</vt:lpstr>
      <vt:lpstr>Chassis Lubrication</vt:lpstr>
      <vt:lpstr>Grease Job</vt:lpstr>
      <vt:lpstr>Body Lubrication</vt:lpstr>
      <vt:lpstr>Body Lubrication (Cont.)</vt:lpstr>
      <vt:lpstr>Checking Tires</vt:lpstr>
      <vt:lpstr>Service Intervals</vt:lpstr>
      <vt:lpstr>General Inspection and Problem Location</vt:lpstr>
      <vt:lpstr>Fluid Leaks</vt:lpstr>
      <vt:lpstr>Fluid Leaks (Cont.)</vt:lpstr>
      <vt:lpstr>Noise Detection and Location</vt:lpstr>
      <vt:lpstr>Noise Detection and Location (Cont.)</vt:lpstr>
      <vt:lpstr>Auto Shop Wastes</vt:lpstr>
      <vt:lpstr>Auto Shop Wastes (Cont.)</vt:lpstr>
      <vt:lpstr>Auto Shop Wastes (Cont.)</vt:lpstr>
      <vt:lpstr>Recycling</vt:lpstr>
      <vt:lpstr>Other Recyclables</vt:lpstr>
      <vt:lpstr>Other Recyclables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2013-08-21T21:01:45Z</dcterms:created>
  <dcterms:modified xsi:type="dcterms:W3CDTF">2016-07-01T13:03:24Z</dcterms:modified>
</cp:coreProperties>
</file>